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2"/>
  </p:notesMasterIdLst>
  <p:sldIdLst>
    <p:sldId id="256" r:id="rId2"/>
    <p:sldId id="302" r:id="rId3"/>
    <p:sldId id="309" r:id="rId4"/>
    <p:sldId id="267" r:id="rId5"/>
    <p:sldId id="257" r:id="rId6"/>
    <p:sldId id="258" r:id="rId7"/>
    <p:sldId id="259" r:id="rId8"/>
    <p:sldId id="260" r:id="rId9"/>
    <p:sldId id="261" r:id="rId10"/>
    <p:sldId id="262" r:id="rId11"/>
    <p:sldId id="263" r:id="rId12"/>
    <p:sldId id="264" r:id="rId13"/>
    <p:sldId id="265" r:id="rId14"/>
    <p:sldId id="305" r:id="rId15"/>
    <p:sldId id="266" r:id="rId16"/>
    <p:sldId id="304" r:id="rId17"/>
    <p:sldId id="306" r:id="rId18"/>
    <p:sldId id="307" r:id="rId19"/>
    <p:sldId id="308" r:id="rId20"/>
    <p:sldId id="303" r:id="rId21"/>
  </p:sldIdLst>
  <p:sldSz cx="9144000" cy="5143500" type="screen16x9"/>
  <p:notesSz cx="6858000" cy="9144000"/>
  <p:embeddedFontLst>
    <p:embeddedFont>
      <p:font typeface="Josefin Slab Thin" pitchFamily="2" charset="0"/>
      <p:regular r:id="rId23"/>
      <p:bold r:id="rId24"/>
      <p:italic r:id="rId25"/>
      <p:boldItalic r:id="rId26"/>
    </p:embeddedFont>
    <p:embeddedFont>
      <p:font typeface="Lato" panose="020F0502020204030203" pitchFamily="34" charset="0"/>
      <p:regular r:id="rId27"/>
      <p:bold r:id="rId28"/>
    </p:embeddedFont>
    <p:embeddedFont>
      <p:font typeface="Montserrat" panose="02000505000000020004" pitchFamily="2" charset="0"/>
      <p:regular r:id="rId29"/>
      <p:bold r:id="rId30"/>
      <p:italic r:id="rId31"/>
      <p:boldItalic r:id="rId32"/>
    </p:embeddedFont>
    <p:embeddedFont>
      <p:font typeface="Raleway" pitchFamily="2"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Source Sans Pro" panose="020B050303040302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09799C-3AF1-4FDB-A8C1-34F319B96769}" v="25" dt="2025-09-10T15:14:30.6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46" d="100"/>
          <a:sy n="146" d="100"/>
        </p:scale>
        <p:origin x="840"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lley, Todd W" userId="d27d4cb4-89b9-4445-97de-d6d70d6b1c5d" providerId="ADAL" clId="{9C09799C-3AF1-4FDB-A8C1-34F319B96769}"/>
    <pc:docChg chg="undo custSel addSld delSld modSld">
      <pc:chgData name="Kelley, Todd W" userId="d27d4cb4-89b9-4445-97de-d6d70d6b1c5d" providerId="ADAL" clId="{9C09799C-3AF1-4FDB-A8C1-34F319B96769}" dt="2025-09-10T15:14:48.816" v="2746" actId="1076"/>
      <pc:docMkLst>
        <pc:docMk/>
      </pc:docMkLst>
      <pc:sldChg chg="addSp modSp mod">
        <pc:chgData name="Kelley, Todd W" userId="d27d4cb4-89b9-4445-97de-d6d70d6b1c5d" providerId="ADAL" clId="{9C09799C-3AF1-4FDB-A8C1-34F319B96769}" dt="2025-09-04T21:25:17.086" v="2" actId="208"/>
        <pc:sldMkLst>
          <pc:docMk/>
          <pc:sldMk cId="1144346581" sldId="259"/>
        </pc:sldMkLst>
        <pc:spChg chg="add mod">
          <ac:chgData name="Kelley, Todd W" userId="d27d4cb4-89b9-4445-97de-d6d70d6b1c5d" providerId="ADAL" clId="{9C09799C-3AF1-4FDB-A8C1-34F319B96769}" dt="2025-09-04T21:25:17.086" v="2" actId="208"/>
          <ac:spMkLst>
            <pc:docMk/>
            <pc:sldMk cId="1144346581" sldId="259"/>
            <ac:spMk id="4" creationId="{5F965B46-0308-E9A5-EE3A-97B8F2FF3DC4}"/>
          </ac:spMkLst>
        </pc:spChg>
      </pc:sldChg>
      <pc:sldChg chg="modSp mod">
        <pc:chgData name="Kelley, Todd W" userId="d27d4cb4-89b9-4445-97de-d6d70d6b1c5d" providerId="ADAL" clId="{9C09799C-3AF1-4FDB-A8C1-34F319B96769}" dt="2025-09-08T18:32:13.559" v="55" actId="20577"/>
        <pc:sldMkLst>
          <pc:docMk/>
          <pc:sldMk cId="1183320304" sldId="261"/>
        </pc:sldMkLst>
        <pc:spChg chg="mod">
          <ac:chgData name="Kelley, Todd W" userId="d27d4cb4-89b9-4445-97de-d6d70d6b1c5d" providerId="ADAL" clId="{9C09799C-3AF1-4FDB-A8C1-34F319B96769}" dt="2025-09-08T18:32:13.559" v="55" actId="20577"/>
          <ac:spMkLst>
            <pc:docMk/>
            <pc:sldMk cId="1183320304" sldId="261"/>
            <ac:spMk id="2" creationId="{DD29A6F4-5910-4168-AB3B-9F3A5C864B1E}"/>
          </ac:spMkLst>
        </pc:spChg>
      </pc:sldChg>
      <pc:sldChg chg="addSp delSp modSp mod">
        <pc:chgData name="Kelley, Todd W" userId="d27d4cb4-89b9-4445-97de-d6d70d6b1c5d" providerId="ADAL" clId="{9C09799C-3AF1-4FDB-A8C1-34F319B96769}" dt="2025-09-09T21:25:10.127" v="2503" actId="1076"/>
        <pc:sldMkLst>
          <pc:docMk/>
          <pc:sldMk cId="1950637561" sldId="262"/>
        </pc:sldMkLst>
        <pc:spChg chg="add mod">
          <ac:chgData name="Kelley, Todd W" userId="d27d4cb4-89b9-4445-97de-d6d70d6b1c5d" providerId="ADAL" clId="{9C09799C-3AF1-4FDB-A8C1-34F319B96769}" dt="2025-09-08T18:30:02.737" v="22" actId="1076"/>
          <ac:spMkLst>
            <pc:docMk/>
            <pc:sldMk cId="1950637561" sldId="262"/>
            <ac:spMk id="6" creationId="{4593EE66-AEF1-4C35-DCAE-A5A9E3714AB6}"/>
          </ac:spMkLst>
        </pc:spChg>
        <pc:spChg chg="add mod">
          <ac:chgData name="Kelley, Todd W" userId="d27d4cb4-89b9-4445-97de-d6d70d6b1c5d" providerId="ADAL" clId="{9C09799C-3AF1-4FDB-A8C1-34F319B96769}" dt="2025-09-08T18:30:38.300" v="34" actId="1076"/>
          <ac:spMkLst>
            <pc:docMk/>
            <pc:sldMk cId="1950637561" sldId="262"/>
            <ac:spMk id="7" creationId="{DE4F1B15-FD4C-E68C-976E-F9143DB88D2D}"/>
          </ac:spMkLst>
        </pc:spChg>
        <pc:spChg chg="add mod">
          <ac:chgData name="Kelley, Todd W" userId="d27d4cb4-89b9-4445-97de-d6d70d6b1c5d" providerId="ADAL" clId="{9C09799C-3AF1-4FDB-A8C1-34F319B96769}" dt="2025-09-09T21:24:26.923" v="2489" actId="1076"/>
          <ac:spMkLst>
            <pc:docMk/>
            <pc:sldMk cId="1950637561" sldId="262"/>
            <ac:spMk id="10" creationId="{19C3F188-3F09-B422-1F2D-7A75D3E49D5A}"/>
          </ac:spMkLst>
        </pc:spChg>
        <pc:spChg chg="add mod">
          <ac:chgData name="Kelley, Todd W" userId="d27d4cb4-89b9-4445-97de-d6d70d6b1c5d" providerId="ADAL" clId="{9C09799C-3AF1-4FDB-A8C1-34F319B96769}" dt="2025-09-09T21:24:00.139" v="2485" actId="6549"/>
          <ac:spMkLst>
            <pc:docMk/>
            <pc:sldMk cId="1950637561" sldId="262"/>
            <ac:spMk id="11" creationId="{7F294A5F-460A-37B1-955C-899F7E1EEB7C}"/>
          </ac:spMkLst>
        </pc:spChg>
        <pc:spChg chg="add mod">
          <ac:chgData name="Kelley, Todd W" userId="d27d4cb4-89b9-4445-97de-d6d70d6b1c5d" providerId="ADAL" clId="{9C09799C-3AF1-4FDB-A8C1-34F319B96769}" dt="2025-09-09T21:25:10.127" v="2503" actId="1076"/>
          <ac:spMkLst>
            <pc:docMk/>
            <pc:sldMk cId="1950637561" sldId="262"/>
            <ac:spMk id="18" creationId="{7DC7C82C-1114-C7B7-4E8D-998CEA646F0C}"/>
          </ac:spMkLst>
        </pc:spChg>
        <pc:picChg chg="add mod">
          <ac:chgData name="Kelley, Todd W" userId="d27d4cb4-89b9-4445-97de-d6d70d6b1c5d" providerId="ADAL" clId="{9C09799C-3AF1-4FDB-A8C1-34F319B96769}" dt="2025-09-08T18:28:50.189" v="7" actId="14100"/>
          <ac:picMkLst>
            <pc:docMk/>
            <pc:sldMk cId="1950637561" sldId="262"/>
            <ac:picMk id="4" creationId="{9A4F219A-AAA3-D5C0-96F3-685BBFF7AEB6}"/>
          </ac:picMkLst>
        </pc:picChg>
        <pc:cxnChg chg="add mod">
          <ac:chgData name="Kelley, Todd W" userId="d27d4cb4-89b9-4445-97de-d6d70d6b1c5d" providerId="ADAL" clId="{9C09799C-3AF1-4FDB-A8C1-34F319B96769}" dt="2025-09-08T18:30:59.330" v="37" actId="1582"/>
          <ac:cxnSpMkLst>
            <pc:docMk/>
            <pc:sldMk cId="1950637561" sldId="262"/>
            <ac:cxnSpMk id="9" creationId="{1A4CF782-4559-872C-0ED0-D138CF9B94DA}"/>
          </ac:cxnSpMkLst>
        </pc:cxnChg>
        <pc:cxnChg chg="add mod">
          <ac:chgData name="Kelley, Todd W" userId="d27d4cb4-89b9-4445-97de-d6d70d6b1c5d" providerId="ADAL" clId="{9C09799C-3AF1-4FDB-A8C1-34F319B96769}" dt="2025-09-09T21:24:29.788" v="2490" actId="14100"/>
          <ac:cxnSpMkLst>
            <pc:docMk/>
            <pc:sldMk cId="1950637561" sldId="262"/>
            <ac:cxnSpMk id="13" creationId="{458373E2-A695-8656-1772-5ACA538E5EBA}"/>
          </ac:cxnSpMkLst>
        </pc:cxnChg>
        <pc:cxnChg chg="add mod">
          <ac:chgData name="Kelley, Todd W" userId="d27d4cb4-89b9-4445-97de-d6d70d6b1c5d" providerId="ADAL" clId="{9C09799C-3AF1-4FDB-A8C1-34F319B96769}" dt="2025-09-09T21:24:39.087" v="2493" actId="14100"/>
          <ac:cxnSpMkLst>
            <pc:docMk/>
            <pc:sldMk cId="1950637561" sldId="262"/>
            <ac:cxnSpMk id="15" creationId="{4E885CE5-CCB9-7EE6-F4E9-2BA5E5078539}"/>
          </ac:cxnSpMkLst>
        </pc:cxnChg>
      </pc:sldChg>
      <pc:sldChg chg="modSp mod">
        <pc:chgData name="Kelley, Todd W" userId="d27d4cb4-89b9-4445-97de-d6d70d6b1c5d" providerId="ADAL" clId="{9C09799C-3AF1-4FDB-A8C1-34F319B96769}" dt="2025-09-08T19:51:45.084" v="477" actId="5793"/>
        <pc:sldMkLst>
          <pc:docMk/>
          <pc:sldMk cId="883107437" sldId="263"/>
        </pc:sldMkLst>
        <pc:spChg chg="mod">
          <ac:chgData name="Kelley, Todd W" userId="d27d4cb4-89b9-4445-97de-d6d70d6b1c5d" providerId="ADAL" clId="{9C09799C-3AF1-4FDB-A8C1-34F319B96769}" dt="2025-09-08T19:51:45.084" v="477" actId="5793"/>
          <ac:spMkLst>
            <pc:docMk/>
            <pc:sldMk cId="883107437" sldId="263"/>
            <ac:spMk id="3" creationId="{B8C328AC-7658-49E7-A79D-D24DD5C9DE2B}"/>
          </ac:spMkLst>
        </pc:spChg>
      </pc:sldChg>
      <pc:sldChg chg="addSp delSp modSp mod">
        <pc:chgData name="Kelley, Todd W" userId="d27d4cb4-89b9-4445-97de-d6d70d6b1c5d" providerId="ADAL" clId="{9C09799C-3AF1-4FDB-A8C1-34F319B96769}" dt="2025-09-08T20:32:27.230" v="562" actId="20577"/>
        <pc:sldMkLst>
          <pc:docMk/>
          <pc:sldMk cId="1906666496" sldId="265"/>
        </pc:sldMkLst>
        <pc:spChg chg="mod">
          <ac:chgData name="Kelley, Todd W" userId="d27d4cb4-89b9-4445-97de-d6d70d6b1c5d" providerId="ADAL" clId="{9C09799C-3AF1-4FDB-A8C1-34F319B96769}" dt="2025-09-08T20:32:27.230" v="562" actId="20577"/>
          <ac:spMkLst>
            <pc:docMk/>
            <pc:sldMk cId="1906666496" sldId="265"/>
            <ac:spMk id="3" creationId="{864E69AF-F380-474B-89DE-60B0272095FB}"/>
          </ac:spMkLst>
        </pc:spChg>
        <pc:picChg chg="add mod">
          <ac:chgData name="Kelley, Todd W" userId="d27d4cb4-89b9-4445-97de-d6d70d6b1c5d" providerId="ADAL" clId="{9C09799C-3AF1-4FDB-A8C1-34F319B96769}" dt="2025-09-08T20:01:01.923" v="500" actId="1076"/>
          <ac:picMkLst>
            <pc:docMk/>
            <pc:sldMk cId="1906666496" sldId="265"/>
            <ac:picMk id="8" creationId="{B8319332-4FDC-4987-56E8-71B0133485B8}"/>
          </ac:picMkLst>
        </pc:picChg>
        <pc:cxnChg chg="add mod">
          <ac:chgData name="Kelley, Todd W" userId="d27d4cb4-89b9-4445-97de-d6d70d6b1c5d" providerId="ADAL" clId="{9C09799C-3AF1-4FDB-A8C1-34F319B96769}" dt="2025-09-08T20:01:21.357" v="503" actId="1582"/>
          <ac:cxnSpMkLst>
            <pc:docMk/>
            <pc:sldMk cId="1906666496" sldId="265"/>
            <ac:cxnSpMk id="10" creationId="{01A29B6B-E51F-71B3-A4D7-3BA90890DA04}"/>
          </ac:cxnSpMkLst>
        </pc:cxnChg>
      </pc:sldChg>
      <pc:sldChg chg="addSp delSp modSp mod">
        <pc:chgData name="Kelley, Todd W" userId="d27d4cb4-89b9-4445-97de-d6d70d6b1c5d" providerId="ADAL" clId="{9C09799C-3AF1-4FDB-A8C1-34F319B96769}" dt="2025-09-10T15:14:48.816" v="2746" actId="1076"/>
        <pc:sldMkLst>
          <pc:docMk/>
          <pc:sldMk cId="4111694975" sldId="266"/>
        </pc:sldMkLst>
        <pc:spChg chg="add mod">
          <ac:chgData name="Kelley, Todd W" userId="d27d4cb4-89b9-4445-97de-d6d70d6b1c5d" providerId="ADAL" clId="{9C09799C-3AF1-4FDB-A8C1-34F319B96769}" dt="2025-09-10T15:14:48.816" v="2746" actId="1076"/>
          <ac:spMkLst>
            <pc:docMk/>
            <pc:sldMk cId="4111694975" sldId="266"/>
            <ac:spMk id="3" creationId="{99903492-5943-D506-D7F1-BA19EB8A6489}"/>
          </ac:spMkLst>
        </pc:spChg>
        <pc:spChg chg="add mod">
          <ac:chgData name="Kelley, Todd W" userId="d27d4cb4-89b9-4445-97de-d6d70d6b1c5d" providerId="ADAL" clId="{9C09799C-3AF1-4FDB-A8C1-34F319B96769}" dt="2025-09-08T21:32:15.905" v="1116" actId="5793"/>
          <ac:spMkLst>
            <pc:docMk/>
            <pc:sldMk cId="4111694975" sldId="266"/>
            <ac:spMk id="6" creationId="{3414590E-E8F6-E9DD-3BBC-19335F0833D7}"/>
          </ac:spMkLst>
        </pc:spChg>
        <pc:picChg chg="add del mod">
          <ac:chgData name="Kelley, Todd W" userId="d27d4cb4-89b9-4445-97de-d6d70d6b1c5d" providerId="ADAL" clId="{9C09799C-3AF1-4FDB-A8C1-34F319B96769}" dt="2025-09-09T21:17:13.453" v="2431" actId="478"/>
          <ac:picMkLst>
            <pc:docMk/>
            <pc:sldMk cId="4111694975" sldId="266"/>
            <ac:picMk id="4" creationId="{99D998DF-C02B-733A-A865-0DDEE696AFD0}"/>
          </ac:picMkLst>
        </pc:picChg>
        <pc:picChg chg="add mod">
          <ac:chgData name="Kelley, Todd W" userId="d27d4cb4-89b9-4445-97de-d6d70d6b1c5d" providerId="ADAL" clId="{9C09799C-3AF1-4FDB-A8C1-34F319B96769}" dt="2025-09-10T15:14:44.121" v="2745" actId="1076"/>
          <ac:picMkLst>
            <pc:docMk/>
            <pc:sldMk cId="4111694975" sldId="266"/>
            <ac:picMk id="8" creationId="{78C2D2A5-0332-C5CD-F24D-CA35CBF469EF}"/>
          </ac:picMkLst>
        </pc:picChg>
      </pc:sldChg>
      <pc:sldChg chg="del">
        <pc:chgData name="Kelley, Todd W" userId="d27d4cb4-89b9-4445-97de-d6d70d6b1c5d" providerId="ADAL" clId="{9C09799C-3AF1-4FDB-A8C1-34F319B96769}" dt="2025-09-08T21:36:00.495" v="1218" actId="47"/>
        <pc:sldMkLst>
          <pc:docMk/>
          <pc:sldMk cId="2864544766" sldId="268"/>
        </pc:sldMkLst>
      </pc:sldChg>
      <pc:sldChg chg="modSp mod">
        <pc:chgData name="Kelley, Todd W" userId="d27d4cb4-89b9-4445-97de-d6d70d6b1c5d" providerId="ADAL" clId="{9C09799C-3AF1-4FDB-A8C1-34F319B96769}" dt="2025-09-08T21:42:07.053" v="1461" actId="20577"/>
        <pc:sldMkLst>
          <pc:docMk/>
          <pc:sldMk cId="3037287304" sldId="304"/>
        </pc:sldMkLst>
        <pc:spChg chg="mod">
          <ac:chgData name="Kelley, Todd W" userId="d27d4cb4-89b9-4445-97de-d6d70d6b1c5d" providerId="ADAL" clId="{9C09799C-3AF1-4FDB-A8C1-34F319B96769}" dt="2025-09-08T21:42:07.053" v="1461" actId="20577"/>
          <ac:spMkLst>
            <pc:docMk/>
            <pc:sldMk cId="3037287304" sldId="304"/>
            <ac:spMk id="3" creationId="{864E69AF-F380-474B-89DE-60B0272095FB}"/>
          </ac:spMkLst>
        </pc:spChg>
      </pc:sldChg>
      <pc:sldChg chg="addSp delSp modSp add mod modClrScheme chgLayout">
        <pc:chgData name="Kelley, Todd W" userId="d27d4cb4-89b9-4445-97de-d6d70d6b1c5d" providerId="ADAL" clId="{9C09799C-3AF1-4FDB-A8C1-34F319B96769}" dt="2025-09-08T20:35:35.229" v="838" actId="20577"/>
        <pc:sldMkLst>
          <pc:docMk/>
          <pc:sldMk cId="934484220" sldId="305"/>
        </pc:sldMkLst>
        <pc:spChg chg="mod">
          <ac:chgData name="Kelley, Todd W" userId="d27d4cb4-89b9-4445-97de-d6d70d6b1c5d" providerId="ADAL" clId="{9C09799C-3AF1-4FDB-A8C1-34F319B96769}" dt="2025-09-08T19:59:31.154" v="484" actId="26606"/>
          <ac:spMkLst>
            <pc:docMk/>
            <pc:sldMk cId="934484220" sldId="305"/>
            <ac:spMk id="2" creationId="{D6E99607-5BBE-BAD0-37C6-1D8DB11203C7}"/>
          </ac:spMkLst>
        </pc:spChg>
        <pc:spChg chg="add del mod">
          <ac:chgData name="Kelley, Todd W" userId="d27d4cb4-89b9-4445-97de-d6d70d6b1c5d" providerId="ADAL" clId="{9C09799C-3AF1-4FDB-A8C1-34F319B96769}" dt="2025-09-08T20:35:35.229" v="838" actId="20577"/>
          <ac:spMkLst>
            <pc:docMk/>
            <pc:sldMk cId="934484220" sldId="305"/>
            <ac:spMk id="3" creationId="{657151C2-C2A8-DCA1-893E-7264459F4995}"/>
          </ac:spMkLst>
        </pc:spChg>
        <pc:picChg chg="add mod">
          <ac:chgData name="Kelley, Todd W" userId="d27d4cb4-89b9-4445-97de-d6d70d6b1c5d" providerId="ADAL" clId="{9C09799C-3AF1-4FDB-A8C1-34F319B96769}" dt="2025-09-08T20:32:37.923" v="563" actId="1076"/>
          <ac:picMkLst>
            <pc:docMk/>
            <pc:sldMk cId="934484220" sldId="305"/>
            <ac:picMk id="5" creationId="{29F58966-552F-D41C-861A-ECAC5A7D5746}"/>
          </ac:picMkLst>
        </pc:picChg>
      </pc:sldChg>
      <pc:sldChg chg="addSp delSp modSp add mod">
        <pc:chgData name="Kelley, Todd W" userId="d27d4cb4-89b9-4445-97de-d6d70d6b1c5d" providerId="ADAL" clId="{9C09799C-3AF1-4FDB-A8C1-34F319B96769}" dt="2025-09-09T16:41:00.871" v="1993" actId="20577"/>
        <pc:sldMkLst>
          <pc:docMk/>
          <pc:sldMk cId="3412548337" sldId="306"/>
        </pc:sldMkLst>
        <pc:spChg chg="mod">
          <ac:chgData name="Kelley, Todd W" userId="d27d4cb4-89b9-4445-97de-d6d70d6b1c5d" providerId="ADAL" clId="{9C09799C-3AF1-4FDB-A8C1-34F319B96769}" dt="2025-09-09T16:41:00.871" v="1993" actId="20577"/>
          <ac:spMkLst>
            <pc:docMk/>
            <pc:sldMk cId="3412548337" sldId="306"/>
            <ac:spMk id="3" creationId="{02B9ACF6-E8A1-60A8-B321-58F5E9323FE4}"/>
          </ac:spMkLst>
        </pc:spChg>
        <pc:picChg chg="add mod">
          <ac:chgData name="Kelley, Todd W" userId="d27d4cb4-89b9-4445-97de-d6d70d6b1c5d" providerId="ADAL" clId="{9C09799C-3AF1-4FDB-A8C1-34F319B96769}" dt="2025-09-09T16:37:09.227" v="1702" actId="1076"/>
          <ac:picMkLst>
            <pc:docMk/>
            <pc:sldMk cId="3412548337" sldId="306"/>
            <ac:picMk id="6" creationId="{885F3FAE-01F7-FF74-C7F8-A3DB0E0D59FE}"/>
          </ac:picMkLst>
        </pc:picChg>
      </pc:sldChg>
      <pc:sldChg chg="addSp delSp modSp add mod">
        <pc:chgData name="Kelley, Todd W" userId="d27d4cb4-89b9-4445-97de-d6d70d6b1c5d" providerId="ADAL" clId="{9C09799C-3AF1-4FDB-A8C1-34F319B96769}" dt="2025-09-09T17:59:52.188" v="2187" actId="20577"/>
        <pc:sldMkLst>
          <pc:docMk/>
          <pc:sldMk cId="3248992463" sldId="307"/>
        </pc:sldMkLst>
        <pc:spChg chg="mod">
          <ac:chgData name="Kelley, Todd W" userId="d27d4cb4-89b9-4445-97de-d6d70d6b1c5d" providerId="ADAL" clId="{9C09799C-3AF1-4FDB-A8C1-34F319B96769}" dt="2025-09-09T17:59:52.188" v="2187" actId="20577"/>
          <ac:spMkLst>
            <pc:docMk/>
            <pc:sldMk cId="3248992463" sldId="307"/>
            <ac:spMk id="3" creationId="{EB0E5A41-B818-CEC0-897A-3601FD306878}"/>
          </ac:spMkLst>
        </pc:spChg>
        <pc:picChg chg="add mod">
          <ac:chgData name="Kelley, Todd W" userId="d27d4cb4-89b9-4445-97de-d6d70d6b1c5d" providerId="ADAL" clId="{9C09799C-3AF1-4FDB-A8C1-34F319B96769}" dt="2025-09-09T16:42:00.351" v="2000" actId="1076"/>
          <ac:picMkLst>
            <pc:docMk/>
            <pc:sldMk cId="3248992463" sldId="307"/>
            <ac:picMk id="5" creationId="{4D7414F8-3212-5FF8-9D29-CFF9586D1506}"/>
          </ac:picMkLst>
        </pc:picChg>
        <pc:picChg chg="del">
          <ac:chgData name="Kelley, Todd W" userId="d27d4cb4-89b9-4445-97de-d6d70d6b1c5d" providerId="ADAL" clId="{9C09799C-3AF1-4FDB-A8C1-34F319B96769}" dt="2025-09-09T16:41:12.772" v="1995" actId="478"/>
          <ac:picMkLst>
            <pc:docMk/>
            <pc:sldMk cId="3248992463" sldId="307"/>
            <ac:picMk id="6" creationId="{E3575356-BE84-B546-6EA6-4FE00B268CF1}"/>
          </ac:picMkLst>
        </pc:picChg>
        <pc:picChg chg="add mod">
          <ac:chgData name="Kelley, Todd W" userId="d27d4cb4-89b9-4445-97de-d6d70d6b1c5d" providerId="ADAL" clId="{9C09799C-3AF1-4FDB-A8C1-34F319B96769}" dt="2025-09-09T16:42:19.733" v="2002" actId="1076"/>
          <ac:picMkLst>
            <pc:docMk/>
            <pc:sldMk cId="3248992463" sldId="307"/>
            <ac:picMk id="8" creationId="{DFF95006-2B72-94FE-ED24-52A33EB737D2}"/>
          </ac:picMkLst>
        </pc:picChg>
      </pc:sldChg>
      <pc:sldChg chg="delSp modSp add mod">
        <pc:chgData name="Kelley, Todd W" userId="d27d4cb4-89b9-4445-97de-d6d70d6b1c5d" providerId="ADAL" clId="{9C09799C-3AF1-4FDB-A8C1-34F319B96769}" dt="2025-09-09T18:02:09.213" v="2407" actId="20577"/>
        <pc:sldMkLst>
          <pc:docMk/>
          <pc:sldMk cId="3103153324" sldId="308"/>
        </pc:sldMkLst>
        <pc:spChg chg="mod">
          <ac:chgData name="Kelley, Todd W" userId="d27d4cb4-89b9-4445-97de-d6d70d6b1c5d" providerId="ADAL" clId="{9C09799C-3AF1-4FDB-A8C1-34F319B96769}" dt="2025-09-09T18:00:20.715" v="2198" actId="20577"/>
          <ac:spMkLst>
            <pc:docMk/>
            <pc:sldMk cId="3103153324" sldId="308"/>
            <ac:spMk id="2" creationId="{23CAE567-A713-4A7D-86F3-6F2819FC6DF7}"/>
          </ac:spMkLst>
        </pc:spChg>
        <pc:spChg chg="mod">
          <ac:chgData name="Kelley, Todd W" userId="d27d4cb4-89b9-4445-97de-d6d70d6b1c5d" providerId="ADAL" clId="{9C09799C-3AF1-4FDB-A8C1-34F319B96769}" dt="2025-09-09T18:02:09.213" v="2407" actId="20577"/>
          <ac:spMkLst>
            <pc:docMk/>
            <pc:sldMk cId="3103153324" sldId="308"/>
            <ac:spMk id="3" creationId="{CC621B54-C2D9-8547-9F66-7AD5F83E37D1}"/>
          </ac:spMkLst>
        </pc:spChg>
        <pc:picChg chg="del">
          <ac:chgData name="Kelley, Todd W" userId="d27d4cb4-89b9-4445-97de-d6d70d6b1c5d" providerId="ADAL" clId="{9C09799C-3AF1-4FDB-A8C1-34F319B96769}" dt="2025-09-09T18:00:12.101" v="2189" actId="478"/>
          <ac:picMkLst>
            <pc:docMk/>
            <pc:sldMk cId="3103153324" sldId="308"/>
            <ac:picMk id="5" creationId="{D566FF46-3C90-69EF-46DE-CAA728F79429}"/>
          </ac:picMkLst>
        </pc:picChg>
        <pc:picChg chg="del">
          <ac:chgData name="Kelley, Todd W" userId="d27d4cb4-89b9-4445-97de-d6d70d6b1c5d" providerId="ADAL" clId="{9C09799C-3AF1-4FDB-A8C1-34F319B96769}" dt="2025-09-09T18:00:13.010" v="2190" actId="478"/>
          <ac:picMkLst>
            <pc:docMk/>
            <pc:sldMk cId="3103153324" sldId="308"/>
            <ac:picMk id="8" creationId="{75D27D06-07CC-14AF-4052-0F9FEF940D10}"/>
          </ac:picMkLst>
        </pc:picChg>
      </pc:sldChg>
      <pc:sldChg chg="addSp delSp modSp add mod">
        <pc:chgData name="Kelley, Todd W" userId="d27d4cb4-89b9-4445-97de-d6d70d6b1c5d" providerId="ADAL" clId="{9C09799C-3AF1-4FDB-A8C1-34F319B96769}" dt="2025-09-10T14:37:53.893" v="2733" actId="1076"/>
        <pc:sldMkLst>
          <pc:docMk/>
          <pc:sldMk cId="3682174211" sldId="309"/>
        </pc:sldMkLst>
        <pc:spChg chg="mod">
          <ac:chgData name="Kelley, Todd W" userId="d27d4cb4-89b9-4445-97de-d6d70d6b1c5d" providerId="ADAL" clId="{9C09799C-3AF1-4FDB-A8C1-34F319B96769}" dt="2025-09-09T18:02:47.869" v="2417" actId="1076"/>
          <ac:spMkLst>
            <pc:docMk/>
            <pc:sldMk cId="3682174211" sldId="309"/>
            <ac:spMk id="2" creationId="{A8BC33E9-DD85-CE34-0330-9EF108338F44}"/>
          </ac:spMkLst>
        </pc:spChg>
        <pc:spChg chg="mod ord">
          <ac:chgData name="Kelley, Todd W" userId="d27d4cb4-89b9-4445-97de-d6d70d6b1c5d" providerId="ADAL" clId="{9C09799C-3AF1-4FDB-A8C1-34F319B96769}" dt="2025-09-10T14:30:13.641" v="2550" actId="1076"/>
          <ac:spMkLst>
            <pc:docMk/>
            <pc:sldMk cId="3682174211" sldId="309"/>
            <ac:spMk id="4" creationId="{A92B5CBB-F7C7-90C8-B846-A34564EC4E85}"/>
          </ac:spMkLst>
        </pc:spChg>
        <pc:spChg chg="add mod">
          <ac:chgData name="Kelley, Todd W" userId="d27d4cb4-89b9-4445-97de-d6d70d6b1c5d" providerId="ADAL" clId="{9C09799C-3AF1-4FDB-A8C1-34F319B96769}" dt="2025-09-10T14:30:16.511" v="2551" actId="1076"/>
          <ac:spMkLst>
            <pc:docMk/>
            <pc:sldMk cId="3682174211" sldId="309"/>
            <ac:spMk id="6" creationId="{10D3BED9-4B7C-E663-2259-616650FA14D3}"/>
          </ac:spMkLst>
        </pc:spChg>
        <pc:spChg chg="del">
          <ac:chgData name="Kelley, Todd W" userId="d27d4cb4-89b9-4445-97de-d6d70d6b1c5d" providerId="ADAL" clId="{9C09799C-3AF1-4FDB-A8C1-34F319B96769}" dt="2025-09-09T18:03:07.540" v="2430" actId="478"/>
          <ac:spMkLst>
            <pc:docMk/>
            <pc:sldMk cId="3682174211" sldId="309"/>
            <ac:spMk id="7" creationId="{5ED14A2B-1AFD-3E99-9D14-0EA3708286B5}"/>
          </ac:spMkLst>
        </pc:spChg>
        <pc:spChg chg="add mod">
          <ac:chgData name="Kelley, Todd W" userId="d27d4cb4-89b9-4445-97de-d6d70d6b1c5d" providerId="ADAL" clId="{9C09799C-3AF1-4FDB-A8C1-34F319B96769}" dt="2025-09-10T14:29:56.076" v="2546" actId="1076"/>
          <ac:spMkLst>
            <pc:docMk/>
            <pc:sldMk cId="3682174211" sldId="309"/>
            <ac:spMk id="7" creationId="{FDE7844C-8E97-3F54-81B4-17256AE4BBA9}"/>
          </ac:spMkLst>
        </pc:spChg>
        <pc:spChg chg="add mod">
          <ac:chgData name="Kelley, Todd W" userId="d27d4cb4-89b9-4445-97de-d6d70d6b1c5d" providerId="ADAL" clId="{9C09799C-3AF1-4FDB-A8C1-34F319B96769}" dt="2025-09-10T14:29:52.489" v="2545" actId="1076"/>
          <ac:spMkLst>
            <pc:docMk/>
            <pc:sldMk cId="3682174211" sldId="309"/>
            <ac:spMk id="8" creationId="{1FFCA7E8-FD63-4FA7-8FD3-027725C953C0}"/>
          </ac:spMkLst>
        </pc:spChg>
        <pc:spChg chg="add mod">
          <ac:chgData name="Kelley, Todd W" userId="d27d4cb4-89b9-4445-97de-d6d70d6b1c5d" providerId="ADAL" clId="{9C09799C-3AF1-4FDB-A8C1-34F319B96769}" dt="2025-09-10T14:30:36.269" v="2558" actId="1076"/>
          <ac:spMkLst>
            <pc:docMk/>
            <pc:sldMk cId="3682174211" sldId="309"/>
            <ac:spMk id="9" creationId="{D597FD5C-2CB4-771A-0869-36F3362D2582}"/>
          </ac:spMkLst>
        </pc:spChg>
        <pc:spChg chg="add mod">
          <ac:chgData name="Kelley, Todd W" userId="d27d4cb4-89b9-4445-97de-d6d70d6b1c5d" providerId="ADAL" clId="{9C09799C-3AF1-4FDB-A8C1-34F319B96769}" dt="2025-09-10T14:30:42.575" v="2561" actId="20577"/>
          <ac:spMkLst>
            <pc:docMk/>
            <pc:sldMk cId="3682174211" sldId="309"/>
            <ac:spMk id="10" creationId="{C6DBB7EA-487C-F016-2091-5F5445CC02DA}"/>
          </ac:spMkLst>
        </pc:spChg>
        <pc:spChg chg="add mod">
          <ac:chgData name="Kelley, Todd W" userId="d27d4cb4-89b9-4445-97de-d6d70d6b1c5d" providerId="ADAL" clId="{9C09799C-3AF1-4FDB-A8C1-34F319B96769}" dt="2025-09-10T14:30:49.461" v="2564" actId="20577"/>
          <ac:spMkLst>
            <pc:docMk/>
            <pc:sldMk cId="3682174211" sldId="309"/>
            <ac:spMk id="11" creationId="{36CEABC6-3B4B-0AF5-AF6F-6F5FF6AAF3C5}"/>
          </ac:spMkLst>
        </pc:spChg>
        <pc:spChg chg="add mod">
          <ac:chgData name="Kelley, Todd W" userId="d27d4cb4-89b9-4445-97de-d6d70d6b1c5d" providerId="ADAL" clId="{9C09799C-3AF1-4FDB-A8C1-34F319B96769}" dt="2025-09-10T14:31:21.286" v="2572" actId="1076"/>
          <ac:spMkLst>
            <pc:docMk/>
            <pc:sldMk cId="3682174211" sldId="309"/>
            <ac:spMk id="12" creationId="{84BC992D-04B7-C87F-3217-6B2F595DD1B7}"/>
          </ac:spMkLst>
        </pc:spChg>
        <pc:spChg chg="add mod">
          <ac:chgData name="Kelley, Todd W" userId="d27d4cb4-89b9-4445-97de-d6d70d6b1c5d" providerId="ADAL" clId="{9C09799C-3AF1-4FDB-A8C1-34F319B96769}" dt="2025-09-10T14:31:45.660" v="2591" actId="1076"/>
          <ac:spMkLst>
            <pc:docMk/>
            <pc:sldMk cId="3682174211" sldId="309"/>
            <ac:spMk id="13" creationId="{8F2B13A4-2A32-DA89-9919-A5F7702994BD}"/>
          </ac:spMkLst>
        </pc:spChg>
        <pc:spChg chg="add mod">
          <ac:chgData name="Kelley, Todd W" userId="d27d4cb4-89b9-4445-97de-d6d70d6b1c5d" providerId="ADAL" clId="{9C09799C-3AF1-4FDB-A8C1-34F319B96769}" dt="2025-09-10T14:32:00.372" v="2601" actId="1076"/>
          <ac:spMkLst>
            <pc:docMk/>
            <pc:sldMk cId="3682174211" sldId="309"/>
            <ac:spMk id="14" creationId="{74141887-67EF-287A-C27F-C6590827CA30}"/>
          </ac:spMkLst>
        </pc:spChg>
        <pc:spChg chg="add mod">
          <ac:chgData name="Kelley, Todd W" userId="d27d4cb4-89b9-4445-97de-d6d70d6b1c5d" providerId="ADAL" clId="{9C09799C-3AF1-4FDB-A8C1-34F319B96769}" dt="2025-09-10T14:32:38.516" v="2611" actId="1076"/>
          <ac:spMkLst>
            <pc:docMk/>
            <pc:sldMk cId="3682174211" sldId="309"/>
            <ac:spMk id="15" creationId="{EEF44C4B-8CAC-C942-9BA8-4301ECCD5A3D}"/>
          </ac:spMkLst>
        </pc:spChg>
        <pc:spChg chg="add mod">
          <ac:chgData name="Kelley, Todd W" userId="d27d4cb4-89b9-4445-97de-d6d70d6b1c5d" providerId="ADAL" clId="{9C09799C-3AF1-4FDB-A8C1-34F319B96769}" dt="2025-09-10T14:32:52.324" v="2621" actId="1076"/>
          <ac:spMkLst>
            <pc:docMk/>
            <pc:sldMk cId="3682174211" sldId="309"/>
            <ac:spMk id="16" creationId="{BB2C3FDC-97F6-3F5C-EC20-9E51B07089E7}"/>
          </ac:spMkLst>
        </pc:spChg>
        <pc:spChg chg="add mod">
          <ac:chgData name="Kelley, Todd W" userId="d27d4cb4-89b9-4445-97de-d6d70d6b1c5d" providerId="ADAL" clId="{9C09799C-3AF1-4FDB-A8C1-34F319B96769}" dt="2025-09-10T14:33:30.972" v="2629" actId="20577"/>
          <ac:spMkLst>
            <pc:docMk/>
            <pc:sldMk cId="3682174211" sldId="309"/>
            <ac:spMk id="17" creationId="{06AA1D4E-FB93-3FE3-5659-2658DA211F5D}"/>
          </ac:spMkLst>
        </pc:spChg>
        <pc:spChg chg="add mod">
          <ac:chgData name="Kelley, Todd W" userId="d27d4cb4-89b9-4445-97de-d6d70d6b1c5d" providerId="ADAL" clId="{9C09799C-3AF1-4FDB-A8C1-34F319B96769}" dt="2025-09-10T14:37:53.893" v="2733" actId="1076"/>
          <ac:spMkLst>
            <pc:docMk/>
            <pc:sldMk cId="3682174211" sldId="309"/>
            <ac:spMk id="18" creationId="{7CEEA2D7-0262-697E-C9C1-2656CE40B24A}"/>
          </ac:spMkLst>
        </pc:spChg>
        <pc:picChg chg="add mod">
          <ac:chgData name="Kelley, Todd W" userId="d27d4cb4-89b9-4445-97de-d6d70d6b1c5d" providerId="ADAL" clId="{9C09799C-3AF1-4FDB-A8C1-34F319B96769}" dt="2025-09-10T14:28:57.699" v="2506" actId="27614"/>
          <ac:picMkLst>
            <pc:docMk/>
            <pc:sldMk cId="3682174211" sldId="309"/>
            <ac:picMk id="5" creationId="{4B2C9EBB-AEFF-E6B1-FAB6-39DF8A775527}"/>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eafe245b95_0_8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eafe245b95_0_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eafe245b95_0_8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eafe245b95_0_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eafe245b95_0_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eafe245b95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419709" y="2145759"/>
            <a:ext cx="289868" cy="852000"/>
            <a:chOff x="456616" y="2161476"/>
            <a:chExt cx="289868" cy="852000"/>
          </a:xfrm>
        </p:grpSpPr>
        <p:sp>
          <p:nvSpPr>
            <p:cNvPr id="10" name="Google Shape;10;p2"/>
            <p:cNvSpPr/>
            <p:nvPr/>
          </p:nvSpPr>
          <p:spPr>
            <a:xfrm rot="-5400000">
              <a:off x="588942" y="2649556"/>
              <a:ext cx="25484" cy="289600"/>
            </a:xfrm>
            <a:custGeom>
              <a:avLst/>
              <a:gdLst/>
              <a:ahLst/>
              <a:cxnLst/>
              <a:rect l="l" t="t" r="r" b="b"/>
              <a:pathLst>
                <a:path w="761" h="8648" extrusionOk="0">
                  <a:moveTo>
                    <a:pt x="380" y="0"/>
                  </a:moveTo>
                  <a:cubicBezTo>
                    <a:pt x="190" y="0"/>
                    <a:pt x="0" y="130"/>
                    <a:pt x="0" y="388"/>
                  </a:cubicBezTo>
                  <a:lnTo>
                    <a:pt x="0" y="8260"/>
                  </a:lnTo>
                  <a:cubicBezTo>
                    <a:pt x="0" y="8519"/>
                    <a:pt x="190" y="8648"/>
                    <a:pt x="380" y="8648"/>
                  </a:cubicBezTo>
                  <a:cubicBezTo>
                    <a:pt x="570" y="8648"/>
                    <a:pt x="760" y="8519"/>
                    <a:pt x="760" y="8260"/>
                  </a:cubicBezTo>
                  <a:lnTo>
                    <a:pt x="760" y="388"/>
                  </a:lnTo>
                  <a:cubicBezTo>
                    <a:pt x="760" y="130"/>
                    <a:pt x="57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5400000">
              <a:off x="588808" y="2235662"/>
              <a:ext cx="25484" cy="289868"/>
            </a:xfrm>
            <a:custGeom>
              <a:avLst/>
              <a:gdLst/>
              <a:ahLst/>
              <a:cxnLst/>
              <a:rect l="l" t="t" r="r" b="b"/>
              <a:pathLst>
                <a:path w="761" h="8656" extrusionOk="0">
                  <a:moveTo>
                    <a:pt x="365" y="1"/>
                  </a:moveTo>
                  <a:cubicBezTo>
                    <a:pt x="153" y="1"/>
                    <a:pt x="1" y="183"/>
                    <a:pt x="1" y="396"/>
                  </a:cubicBezTo>
                  <a:lnTo>
                    <a:pt x="1" y="8268"/>
                  </a:lnTo>
                  <a:cubicBezTo>
                    <a:pt x="1" y="8527"/>
                    <a:pt x="191" y="8656"/>
                    <a:pt x="381" y="8656"/>
                  </a:cubicBezTo>
                  <a:cubicBezTo>
                    <a:pt x="570" y="8656"/>
                    <a:pt x="760" y="8527"/>
                    <a:pt x="760" y="8268"/>
                  </a:cubicBezTo>
                  <a:lnTo>
                    <a:pt x="760" y="396"/>
                  </a:lnTo>
                  <a:cubicBezTo>
                    <a:pt x="760" y="183"/>
                    <a:pt x="57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576234" y="2902231"/>
              <a:ext cx="25484" cy="197007"/>
            </a:xfrm>
            <a:custGeom>
              <a:avLst/>
              <a:gdLst/>
              <a:ahLst/>
              <a:cxnLst/>
              <a:rect l="l" t="t" r="r" b="b"/>
              <a:pathLst>
                <a:path w="761" h="5883" extrusionOk="0">
                  <a:moveTo>
                    <a:pt x="380" y="1"/>
                  </a:moveTo>
                  <a:cubicBezTo>
                    <a:pt x="190" y="1"/>
                    <a:pt x="0" y="130"/>
                    <a:pt x="0" y="388"/>
                  </a:cubicBezTo>
                  <a:lnTo>
                    <a:pt x="0" y="5495"/>
                  </a:lnTo>
                  <a:cubicBezTo>
                    <a:pt x="0" y="5753"/>
                    <a:pt x="190" y="5882"/>
                    <a:pt x="380" y="5882"/>
                  </a:cubicBezTo>
                  <a:cubicBezTo>
                    <a:pt x="570" y="5882"/>
                    <a:pt x="760" y="5753"/>
                    <a:pt x="760" y="5495"/>
                  </a:cubicBezTo>
                  <a:lnTo>
                    <a:pt x="760" y="388"/>
                  </a:lnTo>
                  <a:cubicBezTo>
                    <a:pt x="760" y="130"/>
                    <a:pt x="570"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575849" y="2488856"/>
              <a:ext cx="26489" cy="197241"/>
            </a:xfrm>
            <a:custGeom>
              <a:avLst/>
              <a:gdLst/>
              <a:ahLst/>
              <a:cxnLst/>
              <a:rect l="l" t="t" r="r" b="b"/>
              <a:pathLst>
                <a:path w="791" h="5890" extrusionOk="0">
                  <a:moveTo>
                    <a:pt x="410" y="1"/>
                  </a:moveTo>
                  <a:cubicBezTo>
                    <a:pt x="220" y="1"/>
                    <a:pt x="30" y="130"/>
                    <a:pt x="30" y="388"/>
                  </a:cubicBezTo>
                  <a:lnTo>
                    <a:pt x="30" y="5495"/>
                  </a:lnTo>
                  <a:cubicBezTo>
                    <a:pt x="0" y="5707"/>
                    <a:pt x="182" y="5890"/>
                    <a:pt x="395" y="5890"/>
                  </a:cubicBezTo>
                  <a:cubicBezTo>
                    <a:pt x="608" y="5890"/>
                    <a:pt x="790" y="5707"/>
                    <a:pt x="790" y="5495"/>
                  </a:cubicBezTo>
                  <a:lnTo>
                    <a:pt x="790" y="388"/>
                  </a:lnTo>
                  <a:cubicBezTo>
                    <a:pt x="790" y="130"/>
                    <a:pt x="60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576619" y="2076100"/>
              <a:ext cx="25484" cy="196237"/>
            </a:xfrm>
            <a:custGeom>
              <a:avLst/>
              <a:gdLst/>
              <a:ahLst/>
              <a:cxnLst/>
              <a:rect l="l" t="t" r="r" b="b"/>
              <a:pathLst>
                <a:path w="761" h="5860" extrusionOk="0">
                  <a:moveTo>
                    <a:pt x="396" y="0"/>
                  </a:moveTo>
                  <a:cubicBezTo>
                    <a:pt x="183" y="0"/>
                    <a:pt x="1" y="152"/>
                    <a:pt x="1" y="365"/>
                  </a:cubicBezTo>
                  <a:lnTo>
                    <a:pt x="1" y="5472"/>
                  </a:lnTo>
                  <a:cubicBezTo>
                    <a:pt x="1" y="5730"/>
                    <a:pt x="191" y="5859"/>
                    <a:pt x="381" y="5859"/>
                  </a:cubicBezTo>
                  <a:cubicBezTo>
                    <a:pt x="570" y="5859"/>
                    <a:pt x="760" y="5730"/>
                    <a:pt x="760" y="5472"/>
                  </a:cubicBezTo>
                  <a:lnTo>
                    <a:pt x="760" y="365"/>
                  </a:lnTo>
                  <a:cubicBezTo>
                    <a:pt x="760" y="152"/>
                    <a:pt x="608"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6514438" y="4556641"/>
            <a:ext cx="2808779" cy="1148975"/>
            <a:chOff x="6525475" y="148600"/>
            <a:chExt cx="2808779" cy="1148975"/>
          </a:xfrm>
        </p:grpSpPr>
        <p:sp>
          <p:nvSpPr>
            <p:cNvPr id="16" name="Google Shape;16;p2"/>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2758638" y="4173929"/>
            <a:ext cx="3178775" cy="1439250"/>
            <a:chOff x="2608550" y="4236013"/>
            <a:chExt cx="3178775" cy="1439250"/>
          </a:xfrm>
        </p:grpSpPr>
        <p:grpSp>
          <p:nvGrpSpPr>
            <p:cNvPr id="19" name="Google Shape;19;p2"/>
            <p:cNvGrpSpPr/>
            <p:nvPr/>
          </p:nvGrpSpPr>
          <p:grpSpPr>
            <a:xfrm rot="10800000" flipH="1">
              <a:off x="2608550" y="4596963"/>
              <a:ext cx="1368260" cy="1078296"/>
              <a:chOff x="4231725" y="-443721"/>
              <a:chExt cx="1368260" cy="1078296"/>
            </a:xfrm>
          </p:grpSpPr>
          <p:sp>
            <p:nvSpPr>
              <p:cNvPr id="20" name="Google Shape;20;p2"/>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rot="10800000" flipH="1">
              <a:off x="3550450" y="4236013"/>
              <a:ext cx="1129225" cy="1439250"/>
              <a:chOff x="5173625" y="-443725"/>
              <a:chExt cx="1129225" cy="1439250"/>
            </a:xfrm>
          </p:grpSpPr>
          <p:sp>
            <p:nvSpPr>
              <p:cNvPr id="23" name="Google Shape;23;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rot="10800000">
              <a:off x="4867050" y="4596963"/>
              <a:ext cx="920275" cy="1078300"/>
              <a:chOff x="4679675" y="-443725"/>
              <a:chExt cx="920275" cy="1078300"/>
            </a:xfrm>
          </p:grpSpPr>
          <p:sp>
            <p:nvSpPr>
              <p:cNvPr id="26" name="Google Shape;26;p2"/>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rot="10800000">
              <a:off x="4164150" y="4236013"/>
              <a:ext cx="1129225" cy="1439250"/>
              <a:chOff x="5173625" y="-443725"/>
              <a:chExt cx="1129225" cy="1439250"/>
            </a:xfrm>
          </p:grpSpPr>
          <p:sp>
            <p:nvSpPr>
              <p:cNvPr id="29" name="Google Shape;29;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 name="Google Shape;31;p2"/>
          <p:cNvGrpSpPr/>
          <p:nvPr/>
        </p:nvGrpSpPr>
        <p:grpSpPr>
          <a:xfrm rot="10800000" flipH="1">
            <a:off x="7154325" y="3924763"/>
            <a:ext cx="474200" cy="1505350"/>
            <a:chOff x="3995775" y="-443725"/>
            <a:chExt cx="474200" cy="1505350"/>
          </a:xfrm>
        </p:grpSpPr>
        <p:sp>
          <p:nvSpPr>
            <p:cNvPr id="32" name="Google Shape;32;p2"/>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a:off x="6612948" y="5750"/>
            <a:ext cx="1195349" cy="1078296"/>
            <a:chOff x="4404625" y="-443721"/>
            <a:chExt cx="1195349" cy="1078296"/>
          </a:xfrm>
        </p:grpSpPr>
        <p:sp>
          <p:nvSpPr>
            <p:cNvPr id="35" name="Google Shape;35;p2"/>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7429151" y="-104276"/>
            <a:ext cx="1129225" cy="1439250"/>
            <a:chOff x="5173625" y="-443725"/>
            <a:chExt cx="1129225" cy="1439250"/>
          </a:xfrm>
        </p:grpSpPr>
        <p:sp>
          <p:nvSpPr>
            <p:cNvPr id="38" name="Google Shape;38;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a:off x="3121150" y="-475160"/>
            <a:ext cx="482550" cy="1505350"/>
            <a:chOff x="3121150" y="-443725"/>
            <a:chExt cx="482550" cy="1505350"/>
          </a:xfrm>
        </p:grpSpPr>
        <p:sp>
          <p:nvSpPr>
            <p:cNvPr id="41" name="Google Shape;41;p2"/>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2"/>
          <p:cNvGrpSpPr/>
          <p:nvPr/>
        </p:nvGrpSpPr>
        <p:grpSpPr>
          <a:xfrm>
            <a:off x="1990425" y="-467301"/>
            <a:ext cx="929375" cy="1078300"/>
            <a:chOff x="1990425" y="-443725"/>
            <a:chExt cx="929375" cy="1078300"/>
          </a:xfrm>
        </p:grpSpPr>
        <p:sp>
          <p:nvSpPr>
            <p:cNvPr id="44" name="Google Shape;44;p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1287525" y="-467301"/>
            <a:ext cx="1138350" cy="1439250"/>
            <a:chOff x="1287525" y="-443725"/>
            <a:chExt cx="1138350" cy="1439250"/>
          </a:xfrm>
        </p:grpSpPr>
        <p:sp>
          <p:nvSpPr>
            <p:cNvPr id="47" name="Google Shape;47;p2"/>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a:off x="-241900" y="488800"/>
            <a:ext cx="1375425" cy="572805"/>
            <a:chOff x="-241900" y="154825"/>
            <a:chExt cx="1375425" cy="572805"/>
          </a:xfrm>
        </p:grpSpPr>
        <p:sp>
          <p:nvSpPr>
            <p:cNvPr id="50" name="Google Shape;50;p2"/>
            <p:cNvSpPr/>
            <p:nvPr/>
          </p:nvSpPr>
          <p:spPr>
            <a:xfrm>
              <a:off x="-241900" y="201925"/>
              <a:ext cx="1272850" cy="525705"/>
            </a:xfrm>
            <a:custGeom>
              <a:avLst/>
              <a:gdLst/>
              <a:ahLst/>
              <a:cxnLst/>
              <a:rect l="l" t="t" r="r" b="b"/>
              <a:pathLst>
                <a:path w="50914" h="44075" fill="none" extrusionOk="0">
                  <a:moveTo>
                    <a:pt x="0" y="44074"/>
                  </a:moveTo>
                  <a:lnTo>
                    <a:pt x="25077" y="44074"/>
                  </a:lnTo>
                  <a:lnTo>
                    <a:pt x="25077" y="1"/>
                  </a:lnTo>
                  <a:lnTo>
                    <a:pt x="50913" y="1"/>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015725" y="154825"/>
              <a:ext cx="117800" cy="118550"/>
            </a:xfrm>
            <a:custGeom>
              <a:avLst/>
              <a:gdLst/>
              <a:ahLst/>
              <a:cxnLst/>
              <a:rect l="l" t="t" r="r" b="b"/>
              <a:pathLst>
                <a:path w="4712" h="4742" fill="none" extrusionOk="0">
                  <a:moveTo>
                    <a:pt x="4712" y="2037"/>
                  </a:moveTo>
                  <a:cubicBezTo>
                    <a:pt x="4712" y="3830"/>
                    <a:pt x="2554" y="4742"/>
                    <a:pt x="1277" y="3465"/>
                  </a:cubicBezTo>
                  <a:cubicBezTo>
                    <a:pt x="0" y="2189"/>
                    <a:pt x="882" y="30"/>
                    <a:pt x="2705" y="30"/>
                  </a:cubicBezTo>
                  <a:cubicBezTo>
                    <a:pt x="3800" y="0"/>
                    <a:pt x="4712" y="912"/>
                    <a:pt x="471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3995775" y="-475160"/>
            <a:ext cx="474200" cy="1505350"/>
            <a:chOff x="3995775" y="-443725"/>
            <a:chExt cx="474200" cy="1505350"/>
          </a:xfrm>
        </p:grpSpPr>
        <p:sp>
          <p:nvSpPr>
            <p:cNvPr id="53" name="Google Shape;53;p2"/>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4679675" y="-467301"/>
            <a:ext cx="920275" cy="1078300"/>
            <a:chOff x="4679675" y="-443725"/>
            <a:chExt cx="920275" cy="1078300"/>
          </a:xfrm>
        </p:grpSpPr>
        <p:sp>
          <p:nvSpPr>
            <p:cNvPr id="56" name="Google Shape;56;p2"/>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2"/>
          <p:cNvGrpSpPr/>
          <p:nvPr/>
        </p:nvGrpSpPr>
        <p:grpSpPr>
          <a:xfrm>
            <a:off x="5173625" y="-467301"/>
            <a:ext cx="1129225" cy="1439250"/>
            <a:chOff x="5173625" y="-443725"/>
            <a:chExt cx="1129225" cy="1439250"/>
          </a:xfrm>
        </p:grpSpPr>
        <p:sp>
          <p:nvSpPr>
            <p:cNvPr id="59" name="Google Shape;59;p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2"/>
          <p:cNvGrpSpPr/>
          <p:nvPr/>
        </p:nvGrpSpPr>
        <p:grpSpPr>
          <a:xfrm rot="-5400000">
            <a:off x="7480661" y="4711608"/>
            <a:ext cx="2014791" cy="719731"/>
            <a:chOff x="-85249" y="4203623"/>
            <a:chExt cx="2014791" cy="719731"/>
          </a:xfrm>
        </p:grpSpPr>
        <p:grpSp>
          <p:nvGrpSpPr>
            <p:cNvPr id="62" name="Google Shape;62;p2"/>
            <p:cNvGrpSpPr/>
            <p:nvPr/>
          </p:nvGrpSpPr>
          <p:grpSpPr>
            <a:xfrm>
              <a:off x="-85249" y="4203623"/>
              <a:ext cx="2014791" cy="469195"/>
              <a:chOff x="-35118" y="4163517"/>
              <a:chExt cx="2014791" cy="469195"/>
            </a:xfrm>
          </p:grpSpPr>
          <p:sp>
            <p:nvSpPr>
              <p:cNvPr id="63" name="Google Shape;63;p2"/>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2"/>
            <p:cNvGrpSpPr/>
            <p:nvPr/>
          </p:nvGrpSpPr>
          <p:grpSpPr>
            <a:xfrm>
              <a:off x="-85249" y="4454155"/>
              <a:ext cx="2014791" cy="469199"/>
              <a:chOff x="-35118" y="4345992"/>
              <a:chExt cx="2014791" cy="469199"/>
            </a:xfrm>
          </p:grpSpPr>
          <p:sp>
            <p:nvSpPr>
              <p:cNvPr id="66" name="Google Shape;66;p2"/>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 name="Google Shape;68;p2"/>
          <p:cNvSpPr txBox="1">
            <a:spLocks noGrp="1"/>
          </p:cNvSpPr>
          <p:nvPr>
            <p:ph type="ctrTitle"/>
          </p:nvPr>
        </p:nvSpPr>
        <p:spPr>
          <a:xfrm>
            <a:off x="929225" y="1472135"/>
            <a:ext cx="5411400" cy="1863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200" b="1">
                <a:latin typeface="Montserrat"/>
                <a:ea typeface="Montserrat"/>
                <a:cs typeface="Montserrat"/>
                <a:sym typeface="Montserra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69" name="Google Shape;69;p2"/>
          <p:cNvSpPr txBox="1">
            <a:spLocks noGrp="1"/>
          </p:cNvSpPr>
          <p:nvPr>
            <p:ph type="subTitle" idx="1"/>
          </p:nvPr>
        </p:nvSpPr>
        <p:spPr>
          <a:xfrm>
            <a:off x="929213" y="3288800"/>
            <a:ext cx="5005500" cy="490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700">
                <a:latin typeface="Source Sans Pro"/>
                <a:ea typeface="Source Sans Pro"/>
                <a:cs typeface="Source Sans Pro"/>
                <a:sym typeface="Source Sans Pr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36"/>
        <p:cNvGrpSpPr/>
        <p:nvPr/>
      </p:nvGrpSpPr>
      <p:grpSpPr>
        <a:xfrm>
          <a:off x="0" y="0"/>
          <a:ext cx="0" cy="0"/>
          <a:chOff x="0" y="0"/>
          <a:chExt cx="0" cy="0"/>
        </a:xfrm>
      </p:grpSpPr>
      <p:sp>
        <p:nvSpPr>
          <p:cNvPr id="337" name="Google Shape;337;p14"/>
          <p:cNvSpPr txBox="1">
            <a:spLocks noGrp="1"/>
          </p:cNvSpPr>
          <p:nvPr>
            <p:ph type="title"/>
          </p:nvPr>
        </p:nvSpPr>
        <p:spPr>
          <a:xfrm>
            <a:off x="2601150" y="3162600"/>
            <a:ext cx="39417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38" name="Google Shape;338;p14"/>
          <p:cNvSpPr txBox="1">
            <a:spLocks noGrp="1"/>
          </p:cNvSpPr>
          <p:nvPr>
            <p:ph type="subTitle" idx="1"/>
          </p:nvPr>
        </p:nvSpPr>
        <p:spPr>
          <a:xfrm>
            <a:off x="1776005" y="1484125"/>
            <a:ext cx="5592000" cy="171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27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339" name="Google Shape;339;p14"/>
          <p:cNvGrpSpPr/>
          <p:nvPr/>
        </p:nvGrpSpPr>
        <p:grpSpPr>
          <a:xfrm flipH="1">
            <a:off x="7586434" y="1581995"/>
            <a:ext cx="2290315" cy="1518337"/>
            <a:chOff x="-736445" y="1581995"/>
            <a:chExt cx="2290315" cy="1518337"/>
          </a:xfrm>
        </p:grpSpPr>
        <p:sp>
          <p:nvSpPr>
            <p:cNvPr id="340" name="Google Shape;340;p14"/>
            <p:cNvSpPr/>
            <p:nvPr/>
          </p:nvSpPr>
          <p:spPr>
            <a:xfrm>
              <a:off x="1109379" y="2803495"/>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14"/>
            <p:cNvGrpSpPr/>
            <p:nvPr/>
          </p:nvGrpSpPr>
          <p:grpSpPr>
            <a:xfrm>
              <a:off x="-736445" y="1581995"/>
              <a:ext cx="2290315" cy="1518337"/>
              <a:chOff x="-565732" y="1582220"/>
              <a:chExt cx="2290315" cy="1518337"/>
            </a:xfrm>
          </p:grpSpPr>
          <p:sp>
            <p:nvSpPr>
              <p:cNvPr id="342" name="Google Shape;342;p14"/>
              <p:cNvSpPr/>
              <p:nvPr/>
            </p:nvSpPr>
            <p:spPr>
              <a:xfrm>
                <a:off x="-565732" y="2486098"/>
                <a:ext cx="1862289" cy="395491"/>
              </a:xfrm>
              <a:custGeom>
                <a:avLst/>
                <a:gdLst/>
                <a:ahLst/>
                <a:cxnLst/>
                <a:rect l="l" t="t" r="r" b="b"/>
                <a:pathLst>
                  <a:path w="22615" h="4803" extrusionOk="0">
                    <a:moveTo>
                      <a:pt x="1" y="0"/>
                    </a:moveTo>
                    <a:lnTo>
                      <a:pt x="1" y="365"/>
                    </a:lnTo>
                    <a:lnTo>
                      <a:pt x="11429" y="365"/>
                    </a:lnTo>
                    <a:lnTo>
                      <a:pt x="11460" y="395"/>
                    </a:lnTo>
                    <a:lnTo>
                      <a:pt x="13010" y="1945"/>
                    </a:lnTo>
                    <a:cubicBezTo>
                      <a:pt x="13922" y="2857"/>
                      <a:pt x="14894" y="3830"/>
                      <a:pt x="15837" y="4742"/>
                    </a:cubicBezTo>
                    <a:lnTo>
                      <a:pt x="15897" y="4803"/>
                    </a:lnTo>
                    <a:lnTo>
                      <a:pt x="22615" y="4803"/>
                    </a:lnTo>
                    <a:lnTo>
                      <a:pt x="22615" y="4408"/>
                    </a:lnTo>
                    <a:lnTo>
                      <a:pt x="16049" y="4408"/>
                    </a:lnTo>
                    <a:cubicBezTo>
                      <a:pt x="15107" y="3526"/>
                      <a:pt x="14195" y="2584"/>
                      <a:pt x="13283" y="1672"/>
                    </a:cubicBezTo>
                    <a:cubicBezTo>
                      <a:pt x="12767" y="1155"/>
                      <a:pt x="12250" y="638"/>
                      <a:pt x="11733" y="122"/>
                    </a:cubicBezTo>
                    <a:lnTo>
                      <a:pt x="11703" y="91"/>
                    </a:lnTo>
                    <a:cubicBezTo>
                      <a:pt x="11672" y="61"/>
                      <a:pt x="11642" y="61"/>
                      <a:pt x="11612" y="31"/>
                    </a:cubicBezTo>
                    <a:lnTo>
                      <a:pt x="11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14"/>
              <p:cNvGrpSpPr/>
              <p:nvPr/>
            </p:nvGrpSpPr>
            <p:grpSpPr>
              <a:xfrm>
                <a:off x="-565732" y="1582220"/>
                <a:ext cx="2290315" cy="435914"/>
                <a:chOff x="-565732" y="1582220"/>
                <a:chExt cx="2290315" cy="435914"/>
              </a:xfrm>
            </p:grpSpPr>
            <p:sp>
              <p:nvSpPr>
                <p:cNvPr id="344" name="Google Shape;344;p14"/>
                <p:cNvSpPr/>
                <p:nvPr/>
              </p:nvSpPr>
              <p:spPr>
                <a:xfrm>
                  <a:off x="-565732" y="1622561"/>
                  <a:ext cx="2202713" cy="395573"/>
                </a:xfrm>
                <a:custGeom>
                  <a:avLst/>
                  <a:gdLst/>
                  <a:ahLst/>
                  <a:cxnLst/>
                  <a:rect l="l" t="t" r="r" b="b"/>
                  <a:pathLst>
                    <a:path w="26749" h="4804" extrusionOk="0">
                      <a:moveTo>
                        <a:pt x="14803" y="1"/>
                      </a:moveTo>
                      <a:lnTo>
                        <a:pt x="10457" y="4347"/>
                      </a:lnTo>
                      <a:lnTo>
                        <a:pt x="10396" y="4408"/>
                      </a:lnTo>
                      <a:lnTo>
                        <a:pt x="10396" y="4438"/>
                      </a:lnTo>
                      <a:lnTo>
                        <a:pt x="1" y="4438"/>
                      </a:lnTo>
                      <a:lnTo>
                        <a:pt x="1" y="4803"/>
                      </a:lnTo>
                      <a:lnTo>
                        <a:pt x="10517" y="4803"/>
                      </a:lnTo>
                      <a:lnTo>
                        <a:pt x="10548" y="4773"/>
                      </a:lnTo>
                      <a:cubicBezTo>
                        <a:pt x="10609" y="4742"/>
                        <a:pt x="10639" y="4712"/>
                        <a:pt x="10700" y="4651"/>
                      </a:cubicBezTo>
                      <a:lnTo>
                        <a:pt x="10730" y="4621"/>
                      </a:lnTo>
                      <a:lnTo>
                        <a:pt x="14955" y="365"/>
                      </a:lnTo>
                      <a:lnTo>
                        <a:pt x="26749" y="365"/>
                      </a:lnTo>
                      <a:lnTo>
                        <a:pt x="26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4"/>
                <p:cNvSpPr/>
                <p:nvPr/>
              </p:nvSpPr>
              <p:spPr>
                <a:xfrm>
                  <a:off x="1606008" y="158222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14"/>
              <p:cNvGrpSpPr/>
              <p:nvPr/>
            </p:nvGrpSpPr>
            <p:grpSpPr>
              <a:xfrm>
                <a:off x="-565732" y="1759770"/>
                <a:ext cx="1948882" cy="441085"/>
                <a:chOff x="-565732" y="1759770"/>
                <a:chExt cx="1948882" cy="441085"/>
              </a:xfrm>
            </p:grpSpPr>
            <p:sp>
              <p:nvSpPr>
                <p:cNvPr id="347" name="Google Shape;347;p14"/>
                <p:cNvSpPr/>
                <p:nvPr/>
              </p:nvSpPr>
              <p:spPr>
                <a:xfrm>
                  <a:off x="-565732" y="1805281"/>
                  <a:ext cx="1862289" cy="395573"/>
                </a:xfrm>
                <a:custGeom>
                  <a:avLst/>
                  <a:gdLst/>
                  <a:ahLst/>
                  <a:cxnLst/>
                  <a:rect l="l" t="t" r="r" b="b"/>
                  <a:pathLst>
                    <a:path w="22615" h="4804" extrusionOk="0">
                      <a:moveTo>
                        <a:pt x="15867" y="1"/>
                      </a:moveTo>
                      <a:lnTo>
                        <a:pt x="15806" y="61"/>
                      </a:lnTo>
                      <a:cubicBezTo>
                        <a:pt x="14864" y="973"/>
                        <a:pt x="13922" y="1946"/>
                        <a:pt x="12980" y="2858"/>
                      </a:cubicBezTo>
                      <a:lnTo>
                        <a:pt x="11460" y="4408"/>
                      </a:lnTo>
                      <a:lnTo>
                        <a:pt x="11429" y="4438"/>
                      </a:lnTo>
                      <a:lnTo>
                        <a:pt x="1" y="4438"/>
                      </a:lnTo>
                      <a:lnTo>
                        <a:pt x="1" y="4803"/>
                      </a:lnTo>
                      <a:lnTo>
                        <a:pt x="11581" y="4803"/>
                      </a:lnTo>
                      <a:lnTo>
                        <a:pt x="11612" y="4773"/>
                      </a:lnTo>
                      <a:cubicBezTo>
                        <a:pt x="11642" y="4742"/>
                        <a:pt x="11672" y="4712"/>
                        <a:pt x="11703" y="4681"/>
                      </a:cubicBezTo>
                      <a:lnTo>
                        <a:pt x="11733" y="4681"/>
                      </a:lnTo>
                      <a:lnTo>
                        <a:pt x="13283" y="3131"/>
                      </a:lnTo>
                      <a:cubicBezTo>
                        <a:pt x="14165" y="2219"/>
                        <a:pt x="15107" y="1277"/>
                        <a:pt x="16049" y="365"/>
                      </a:cubicBezTo>
                      <a:lnTo>
                        <a:pt x="22615" y="365"/>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4"/>
                <p:cNvSpPr/>
                <p:nvPr/>
              </p:nvSpPr>
              <p:spPr>
                <a:xfrm>
                  <a:off x="1264575" y="175977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4"/>
              <p:cNvGrpSpPr/>
              <p:nvPr/>
            </p:nvGrpSpPr>
            <p:grpSpPr>
              <a:xfrm>
                <a:off x="-390503" y="2295383"/>
                <a:ext cx="1572778" cy="118575"/>
                <a:chOff x="-390503" y="2295383"/>
                <a:chExt cx="1572778" cy="118575"/>
              </a:xfrm>
            </p:grpSpPr>
            <p:sp>
              <p:nvSpPr>
                <p:cNvPr id="350" name="Google Shape;350;p14"/>
                <p:cNvSpPr/>
                <p:nvPr/>
              </p:nvSpPr>
              <p:spPr>
                <a:xfrm>
                  <a:off x="-390503" y="2338374"/>
                  <a:ext cx="1474350" cy="32608"/>
                </a:xfrm>
                <a:custGeom>
                  <a:avLst/>
                  <a:gdLst/>
                  <a:ahLst/>
                  <a:cxnLst/>
                  <a:rect l="l" t="t" r="r" b="b"/>
                  <a:pathLst>
                    <a:path w="17904" h="396" extrusionOk="0">
                      <a:moveTo>
                        <a:pt x="0" y="1"/>
                      </a:moveTo>
                      <a:lnTo>
                        <a:pt x="0" y="396"/>
                      </a:lnTo>
                      <a:lnTo>
                        <a:pt x="17903" y="396"/>
                      </a:lnTo>
                      <a:lnTo>
                        <a:pt x="17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4"/>
                <p:cNvSpPr/>
                <p:nvPr/>
              </p:nvSpPr>
              <p:spPr>
                <a:xfrm>
                  <a:off x="1063700" y="22953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14"/>
              <p:cNvGrpSpPr/>
              <p:nvPr/>
            </p:nvGrpSpPr>
            <p:grpSpPr>
              <a:xfrm>
                <a:off x="-565732" y="2666266"/>
                <a:ext cx="2239329" cy="434292"/>
                <a:chOff x="-565732" y="2666266"/>
                <a:chExt cx="2239329" cy="434292"/>
              </a:xfrm>
            </p:grpSpPr>
            <p:sp>
              <p:nvSpPr>
                <p:cNvPr id="353" name="Google Shape;353;p14"/>
                <p:cNvSpPr/>
                <p:nvPr/>
              </p:nvSpPr>
              <p:spPr>
                <a:xfrm>
                  <a:off x="-565732" y="2666266"/>
                  <a:ext cx="2165163" cy="393021"/>
                </a:xfrm>
                <a:custGeom>
                  <a:avLst/>
                  <a:gdLst/>
                  <a:ahLst/>
                  <a:cxnLst/>
                  <a:rect l="l" t="t" r="r" b="b"/>
                  <a:pathLst>
                    <a:path w="26293" h="4773" extrusionOk="0">
                      <a:moveTo>
                        <a:pt x="1" y="1"/>
                      </a:moveTo>
                      <a:lnTo>
                        <a:pt x="1" y="396"/>
                      </a:lnTo>
                      <a:lnTo>
                        <a:pt x="10396" y="396"/>
                      </a:lnTo>
                      <a:lnTo>
                        <a:pt x="10457" y="457"/>
                      </a:lnTo>
                      <a:lnTo>
                        <a:pt x="14803" y="4773"/>
                      </a:lnTo>
                      <a:lnTo>
                        <a:pt x="26293" y="4773"/>
                      </a:lnTo>
                      <a:cubicBezTo>
                        <a:pt x="26171" y="4712"/>
                        <a:pt x="26050" y="4560"/>
                        <a:pt x="25928" y="4438"/>
                      </a:cubicBezTo>
                      <a:lnTo>
                        <a:pt x="14986" y="4438"/>
                      </a:lnTo>
                      <a:lnTo>
                        <a:pt x="10730" y="183"/>
                      </a:lnTo>
                      <a:cubicBezTo>
                        <a:pt x="10700" y="183"/>
                        <a:pt x="10700" y="183"/>
                        <a:pt x="10700" y="153"/>
                      </a:cubicBezTo>
                      <a:cubicBezTo>
                        <a:pt x="10639" y="92"/>
                        <a:pt x="10609" y="61"/>
                        <a:pt x="10548" y="31"/>
                      </a:cubicBezTo>
                      <a:lnTo>
                        <a:pt x="10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4"/>
                <p:cNvSpPr/>
                <p:nvPr/>
              </p:nvSpPr>
              <p:spPr>
                <a:xfrm>
                  <a:off x="1555022" y="29819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5" name="Google Shape;355;p14"/>
          <p:cNvGrpSpPr/>
          <p:nvPr/>
        </p:nvGrpSpPr>
        <p:grpSpPr>
          <a:xfrm>
            <a:off x="-736445" y="1581995"/>
            <a:ext cx="2290315" cy="1518337"/>
            <a:chOff x="-736445" y="1581995"/>
            <a:chExt cx="2290315" cy="1518337"/>
          </a:xfrm>
        </p:grpSpPr>
        <p:sp>
          <p:nvSpPr>
            <p:cNvPr id="356" name="Google Shape;356;p14"/>
            <p:cNvSpPr/>
            <p:nvPr/>
          </p:nvSpPr>
          <p:spPr>
            <a:xfrm>
              <a:off x="1109379" y="2803495"/>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 name="Google Shape;357;p14"/>
            <p:cNvGrpSpPr/>
            <p:nvPr/>
          </p:nvGrpSpPr>
          <p:grpSpPr>
            <a:xfrm>
              <a:off x="-736445" y="1581995"/>
              <a:ext cx="2290315" cy="1518337"/>
              <a:chOff x="-565732" y="1582220"/>
              <a:chExt cx="2290315" cy="1518337"/>
            </a:xfrm>
          </p:grpSpPr>
          <p:sp>
            <p:nvSpPr>
              <p:cNvPr id="358" name="Google Shape;358;p14"/>
              <p:cNvSpPr/>
              <p:nvPr/>
            </p:nvSpPr>
            <p:spPr>
              <a:xfrm>
                <a:off x="-565732" y="2486098"/>
                <a:ext cx="1862289" cy="395491"/>
              </a:xfrm>
              <a:custGeom>
                <a:avLst/>
                <a:gdLst/>
                <a:ahLst/>
                <a:cxnLst/>
                <a:rect l="l" t="t" r="r" b="b"/>
                <a:pathLst>
                  <a:path w="22615" h="4803" extrusionOk="0">
                    <a:moveTo>
                      <a:pt x="1" y="0"/>
                    </a:moveTo>
                    <a:lnTo>
                      <a:pt x="1" y="365"/>
                    </a:lnTo>
                    <a:lnTo>
                      <a:pt x="11429" y="365"/>
                    </a:lnTo>
                    <a:lnTo>
                      <a:pt x="11460" y="395"/>
                    </a:lnTo>
                    <a:lnTo>
                      <a:pt x="13010" y="1945"/>
                    </a:lnTo>
                    <a:cubicBezTo>
                      <a:pt x="13922" y="2857"/>
                      <a:pt x="14894" y="3830"/>
                      <a:pt x="15837" y="4742"/>
                    </a:cubicBezTo>
                    <a:lnTo>
                      <a:pt x="15897" y="4803"/>
                    </a:lnTo>
                    <a:lnTo>
                      <a:pt x="22615" y="4803"/>
                    </a:lnTo>
                    <a:lnTo>
                      <a:pt x="22615" y="4408"/>
                    </a:lnTo>
                    <a:lnTo>
                      <a:pt x="16049" y="4408"/>
                    </a:lnTo>
                    <a:cubicBezTo>
                      <a:pt x="15107" y="3526"/>
                      <a:pt x="14195" y="2584"/>
                      <a:pt x="13283" y="1672"/>
                    </a:cubicBezTo>
                    <a:cubicBezTo>
                      <a:pt x="12767" y="1155"/>
                      <a:pt x="12250" y="638"/>
                      <a:pt x="11733" y="122"/>
                    </a:cubicBezTo>
                    <a:lnTo>
                      <a:pt x="11703" y="91"/>
                    </a:lnTo>
                    <a:cubicBezTo>
                      <a:pt x="11672" y="61"/>
                      <a:pt x="11642" y="61"/>
                      <a:pt x="11612" y="31"/>
                    </a:cubicBezTo>
                    <a:lnTo>
                      <a:pt x="11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14"/>
              <p:cNvGrpSpPr/>
              <p:nvPr/>
            </p:nvGrpSpPr>
            <p:grpSpPr>
              <a:xfrm>
                <a:off x="-565732" y="1582220"/>
                <a:ext cx="2290315" cy="435914"/>
                <a:chOff x="-565732" y="1582220"/>
                <a:chExt cx="2290315" cy="435914"/>
              </a:xfrm>
            </p:grpSpPr>
            <p:sp>
              <p:nvSpPr>
                <p:cNvPr id="360" name="Google Shape;360;p14"/>
                <p:cNvSpPr/>
                <p:nvPr/>
              </p:nvSpPr>
              <p:spPr>
                <a:xfrm>
                  <a:off x="-565732" y="1622561"/>
                  <a:ext cx="2202713" cy="395573"/>
                </a:xfrm>
                <a:custGeom>
                  <a:avLst/>
                  <a:gdLst/>
                  <a:ahLst/>
                  <a:cxnLst/>
                  <a:rect l="l" t="t" r="r" b="b"/>
                  <a:pathLst>
                    <a:path w="26749" h="4804" extrusionOk="0">
                      <a:moveTo>
                        <a:pt x="14803" y="1"/>
                      </a:moveTo>
                      <a:lnTo>
                        <a:pt x="10457" y="4347"/>
                      </a:lnTo>
                      <a:lnTo>
                        <a:pt x="10396" y="4408"/>
                      </a:lnTo>
                      <a:lnTo>
                        <a:pt x="10396" y="4438"/>
                      </a:lnTo>
                      <a:lnTo>
                        <a:pt x="1" y="4438"/>
                      </a:lnTo>
                      <a:lnTo>
                        <a:pt x="1" y="4803"/>
                      </a:lnTo>
                      <a:lnTo>
                        <a:pt x="10517" y="4803"/>
                      </a:lnTo>
                      <a:lnTo>
                        <a:pt x="10548" y="4773"/>
                      </a:lnTo>
                      <a:cubicBezTo>
                        <a:pt x="10609" y="4742"/>
                        <a:pt x="10639" y="4712"/>
                        <a:pt x="10700" y="4651"/>
                      </a:cubicBezTo>
                      <a:lnTo>
                        <a:pt x="10730" y="4621"/>
                      </a:lnTo>
                      <a:lnTo>
                        <a:pt x="14955" y="365"/>
                      </a:lnTo>
                      <a:lnTo>
                        <a:pt x="26749" y="365"/>
                      </a:lnTo>
                      <a:lnTo>
                        <a:pt x="26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4"/>
                <p:cNvSpPr/>
                <p:nvPr/>
              </p:nvSpPr>
              <p:spPr>
                <a:xfrm>
                  <a:off x="1606008" y="158222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14"/>
              <p:cNvGrpSpPr/>
              <p:nvPr/>
            </p:nvGrpSpPr>
            <p:grpSpPr>
              <a:xfrm>
                <a:off x="-565732" y="1759770"/>
                <a:ext cx="1948882" cy="441085"/>
                <a:chOff x="-565732" y="1759770"/>
                <a:chExt cx="1948882" cy="441085"/>
              </a:xfrm>
            </p:grpSpPr>
            <p:sp>
              <p:nvSpPr>
                <p:cNvPr id="363" name="Google Shape;363;p14"/>
                <p:cNvSpPr/>
                <p:nvPr/>
              </p:nvSpPr>
              <p:spPr>
                <a:xfrm>
                  <a:off x="-565732" y="1805281"/>
                  <a:ext cx="1862289" cy="395573"/>
                </a:xfrm>
                <a:custGeom>
                  <a:avLst/>
                  <a:gdLst/>
                  <a:ahLst/>
                  <a:cxnLst/>
                  <a:rect l="l" t="t" r="r" b="b"/>
                  <a:pathLst>
                    <a:path w="22615" h="4804" extrusionOk="0">
                      <a:moveTo>
                        <a:pt x="15867" y="1"/>
                      </a:moveTo>
                      <a:lnTo>
                        <a:pt x="15806" y="61"/>
                      </a:lnTo>
                      <a:cubicBezTo>
                        <a:pt x="14864" y="973"/>
                        <a:pt x="13922" y="1946"/>
                        <a:pt x="12980" y="2858"/>
                      </a:cubicBezTo>
                      <a:lnTo>
                        <a:pt x="11460" y="4408"/>
                      </a:lnTo>
                      <a:lnTo>
                        <a:pt x="11429" y="4438"/>
                      </a:lnTo>
                      <a:lnTo>
                        <a:pt x="1" y="4438"/>
                      </a:lnTo>
                      <a:lnTo>
                        <a:pt x="1" y="4803"/>
                      </a:lnTo>
                      <a:lnTo>
                        <a:pt x="11581" y="4803"/>
                      </a:lnTo>
                      <a:lnTo>
                        <a:pt x="11612" y="4773"/>
                      </a:lnTo>
                      <a:cubicBezTo>
                        <a:pt x="11642" y="4742"/>
                        <a:pt x="11672" y="4712"/>
                        <a:pt x="11703" y="4681"/>
                      </a:cubicBezTo>
                      <a:lnTo>
                        <a:pt x="11733" y="4681"/>
                      </a:lnTo>
                      <a:lnTo>
                        <a:pt x="13283" y="3131"/>
                      </a:lnTo>
                      <a:cubicBezTo>
                        <a:pt x="14165" y="2219"/>
                        <a:pt x="15107" y="1277"/>
                        <a:pt x="16049" y="365"/>
                      </a:cubicBezTo>
                      <a:lnTo>
                        <a:pt x="22615" y="365"/>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4"/>
                <p:cNvSpPr/>
                <p:nvPr/>
              </p:nvSpPr>
              <p:spPr>
                <a:xfrm>
                  <a:off x="1264575" y="175977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14"/>
              <p:cNvGrpSpPr/>
              <p:nvPr/>
            </p:nvGrpSpPr>
            <p:grpSpPr>
              <a:xfrm>
                <a:off x="-390503" y="2295383"/>
                <a:ext cx="1572778" cy="118575"/>
                <a:chOff x="-390503" y="2295383"/>
                <a:chExt cx="1572778" cy="118575"/>
              </a:xfrm>
            </p:grpSpPr>
            <p:sp>
              <p:nvSpPr>
                <p:cNvPr id="366" name="Google Shape;366;p14"/>
                <p:cNvSpPr/>
                <p:nvPr/>
              </p:nvSpPr>
              <p:spPr>
                <a:xfrm>
                  <a:off x="-390503" y="2338374"/>
                  <a:ext cx="1474350" cy="32608"/>
                </a:xfrm>
                <a:custGeom>
                  <a:avLst/>
                  <a:gdLst/>
                  <a:ahLst/>
                  <a:cxnLst/>
                  <a:rect l="l" t="t" r="r" b="b"/>
                  <a:pathLst>
                    <a:path w="17904" h="396" extrusionOk="0">
                      <a:moveTo>
                        <a:pt x="0" y="1"/>
                      </a:moveTo>
                      <a:lnTo>
                        <a:pt x="0" y="396"/>
                      </a:lnTo>
                      <a:lnTo>
                        <a:pt x="17903" y="396"/>
                      </a:lnTo>
                      <a:lnTo>
                        <a:pt x="17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a:off x="1063700" y="22953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14"/>
              <p:cNvGrpSpPr/>
              <p:nvPr/>
            </p:nvGrpSpPr>
            <p:grpSpPr>
              <a:xfrm>
                <a:off x="-565732" y="2666266"/>
                <a:ext cx="2239329" cy="434292"/>
                <a:chOff x="-565732" y="2666266"/>
                <a:chExt cx="2239329" cy="434292"/>
              </a:xfrm>
            </p:grpSpPr>
            <p:sp>
              <p:nvSpPr>
                <p:cNvPr id="369" name="Google Shape;369;p14"/>
                <p:cNvSpPr/>
                <p:nvPr/>
              </p:nvSpPr>
              <p:spPr>
                <a:xfrm>
                  <a:off x="-565732" y="2666266"/>
                  <a:ext cx="2165163" cy="393021"/>
                </a:xfrm>
                <a:custGeom>
                  <a:avLst/>
                  <a:gdLst/>
                  <a:ahLst/>
                  <a:cxnLst/>
                  <a:rect l="l" t="t" r="r" b="b"/>
                  <a:pathLst>
                    <a:path w="26293" h="4773" extrusionOk="0">
                      <a:moveTo>
                        <a:pt x="1" y="1"/>
                      </a:moveTo>
                      <a:lnTo>
                        <a:pt x="1" y="396"/>
                      </a:lnTo>
                      <a:lnTo>
                        <a:pt x="10396" y="396"/>
                      </a:lnTo>
                      <a:lnTo>
                        <a:pt x="10457" y="457"/>
                      </a:lnTo>
                      <a:lnTo>
                        <a:pt x="14803" y="4773"/>
                      </a:lnTo>
                      <a:lnTo>
                        <a:pt x="26293" y="4773"/>
                      </a:lnTo>
                      <a:cubicBezTo>
                        <a:pt x="26171" y="4712"/>
                        <a:pt x="26050" y="4560"/>
                        <a:pt x="25928" y="4438"/>
                      </a:cubicBezTo>
                      <a:lnTo>
                        <a:pt x="14986" y="4438"/>
                      </a:lnTo>
                      <a:lnTo>
                        <a:pt x="10730" y="183"/>
                      </a:lnTo>
                      <a:cubicBezTo>
                        <a:pt x="10700" y="183"/>
                        <a:pt x="10700" y="183"/>
                        <a:pt x="10700" y="153"/>
                      </a:cubicBezTo>
                      <a:cubicBezTo>
                        <a:pt x="10639" y="92"/>
                        <a:pt x="10609" y="61"/>
                        <a:pt x="10548" y="31"/>
                      </a:cubicBezTo>
                      <a:lnTo>
                        <a:pt x="10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4"/>
                <p:cNvSpPr/>
                <p:nvPr/>
              </p:nvSpPr>
              <p:spPr>
                <a:xfrm>
                  <a:off x="1555022" y="29819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 name="Google Shape;371;p14"/>
          <p:cNvGrpSpPr/>
          <p:nvPr/>
        </p:nvGrpSpPr>
        <p:grpSpPr>
          <a:xfrm rot="10800000" flipH="1">
            <a:off x="3897588" y="4408140"/>
            <a:ext cx="482550" cy="1505350"/>
            <a:chOff x="3121150" y="-443725"/>
            <a:chExt cx="482550" cy="1505350"/>
          </a:xfrm>
        </p:grpSpPr>
        <p:sp>
          <p:nvSpPr>
            <p:cNvPr id="372" name="Google Shape;372;p14"/>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14"/>
          <p:cNvGrpSpPr/>
          <p:nvPr/>
        </p:nvGrpSpPr>
        <p:grpSpPr>
          <a:xfrm rot="10800000" flipH="1">
            <a:off x="2766863" y="4835190"/>
            <a:ext cx="929375" cy="1078300"/>
            <a:chOff x="1990425" y="-443725"/>
            <a:chExt cx="929375" cy="1078300"/>
          </a:xfrm>
        </p:grpSpPr>
        <p:sp>
          <p:nvSpPr>
            <p:cNvPr id="375" name="Google Shape;375;p14"/>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4"/>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14"/>
          <p:cNvGrpSpPr/>
          <p:nvPr/>
        </p:nvGrpSpPr>
        <p:grpSpPr>
          <a:xfrm rot="10800000" flipH="1">
            <a:off x="2063963" y="4474240"/>
            <a:ext cx="1138350" cy="1439250"/>
            <a:chOff x="1287525" y="-443725"/>
            <a:chExt cx="1138350" cy="1439250"/>
          </a:xfrm>
        </p:grpSpPr>
        <p:sp>
          <p:nvSpPr>
            <p:cNvPr id="378" name="Google Shape;378;p14"/>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4"/>
          <p:cNvGrpSpPr/>
          <p:nvPr/>
        </p:nvGrpSpPr>
        <p:grpSpPr>
          <a:xfrm rot="10800000" flipH="1">
            <a:off x="4772213" y="4408140"/>
            <a:ext cx="474200" cy="1505350"/>
            <a:chOff x="3995775" y="-443725"/>
            <a:chExt cx="474200" cy="1505350"/>
          </a:xfrm>
        </p:grpSpPr>
        <p:sp>
          <p:nvSpPr>
            <p:cNvPr id="381" name="Google Shape;381;p14"/>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14"/>
          <p:cNvGrpSpPr/>
          <p:nvPr/>
        </p:nvGrpSpPr>
        <p:grpSpPr>
          <a:xfrm rot="10800000" flipH="1">
            <a:off x="5456113" y="4835190"/>
            <a:ext cx="920275" cy="1078300"/>
            <a:chOff x="4679675" y="-443725"/>
            <a:chExt cx="920275" cy="1078300"/>
          </a:xfrm>
        </p:grpSpPr>
        <p:sp>
          <p:nvSpPr>
            <p:cNvPr id="384" name="Google Shape;384;p14"/>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14"/>
          <p:cNvGrpSpPr/>
          <p:nvPr/>
        </p:nvGrpSpPr>
        <p:grpSpPr>
          <a:xfrm rot="10800000" flipH="1">
            <a:off x="5950063" y="4474240"/>
            <a:ext cx="1129225" cy="1439250"/>
            <a:chOff x="5173625" y="-443725"/>
            <a:chExt cx="1129225" cy="1439250"/>
          </a:xfrm>
        </p:grpSpPr>
        <p:sp>
          <p:nvSpPr>
            <p:cNvPr id="387" name="Google Shape;387;p14"/>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4"/>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BLANK_1_1_1_2_1">
    <p:spTree>
      <p:nvGrpSpPr>
        <p:cNvPr id="1" name="Shape 389"/>
        <p:cNvGrpSpPr/>
        <p:nvPr/>
      </p:nvGrpSpPr>
      <p:grpSpPr>
        <a:xfrm>
          <a:off x="0" y="0"/>
          <a:ext cx="0" cy="0"/>
          <a:chOff x="0" y="0"/>
          <a:chExt cx="0" cy="0"/>
        </a:xfrm>
      </p:grpSpPr>
      <p:grpSp>
        <p:nvGrpSpPr>
          <p:cNvPr id="390" name="Google Shape;390;p15"/>
          <p:cNvGrpSpPr/>
          <p:nvPr/>
        </p:nvGrpSpPr>
        <p:grpSpPr>
          <a:xfrm>
            <a:off x="7513631" y="-475160"/>
            <a:ext cx="482550" cy="1505350"/>
            <a:chOff x="3121150" y="-443725"/>
            <a:chExt cx="482550" cy="1505350"/>
          </a:xfrm>
        </p:grpSpPr>
        <p:sp>
          <p:nvSpPr>
            <p:cNvPr id="391" name="Google Shape;391;p15"/>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5"/>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5"/>
          <p:cNvGrpSpPr/>
          <p:nvPr/>
        </p:nvGrpSpPr>
        <p:grpSpPr>
          <a:xfrm>
            <a:off x="8388256" y="-475160"/>
            <a:ext cx="474200" cy="1505350"/>
            <a:chOff x="3995775" y="-443725"/>
            <a:chExt cx="474200" cy="1505350"/>
          </a:xfrm>
        </p:grpSpPr>
        <p:sp>
          <p:nvSpPr>
            <p:cNvPr id="394" name="Google Shape;394;p15"/>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5"/>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15"/>
          <p:cNvGrpSpPr/>
          <p:nvPr/>
        </p:nvGrpSpPr>
        <p:grpSpPr>
          <a:xfrm rot="10800000" flipH="1">
            <a:off x="119138" y="4268208"/>
            <a:ext cx="1129225" cy="1439250"/>
            <a:chOff x="5173625" y="-443725"/>
            <a:chExt cx="1129225" cy="1439250"/>
          </a:xfrm>
        </p:grpSpPr>
        <p:sp>
          <p:nvSpPr>
            <p:cNvPr id="397" name="Google Shape;397;p1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15"/>
          <p:cNvGrpSpPr/>
          <p:nvPr/>
        </p:nvGrpSpPr>
        <p:grpSpPr>
          <a:xfrm rot="10800000">
            <a:off x="713779" y="4534879"/>
            <a:ext cx="920275" cy="1078300"/>
            <a:chOff x="4679675" y="-443725"/>
            <a:chExt cx="920275" cy="1078300"/>
          </a:xfrm>
        </p:grpSpPr>
        <p:sp>
          <p:nvSpPr>
            <p:cNvPr id="400" name="Google Shape;400;p1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5"/>
          <p:cNvGrpSpPr/>
          <p:nvPr/>
        </p:nvGrpSpPr>
        <p:grpSpPr>
          <a:xfrm>
            <a:off x="1050348" y="-469529"/>
            <a:ext cx="1195349" cy="1078296"/>
            <a:chOff x="4404625" y="-443721"/>
            <a:chExt cx="1195349" cy="1078296"/>
          </a:xfrm>
        </p:grpSpPr>
        <p:sp>
          <p:nvSpPr>
            <p:cNvPr id="403" name="Google Shape;403;p15"/>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15"/>
          <p:cNvGrpSpPr/>
          <p:nvPr/>
        </p:nvGrpSpPr>
        <p:grpSpPr>
          <a:xfrm rot="-5400000">
            <a:off x="-393663" y="-505555"/>
            <a:ext cx="2181860" cy="892524"/>
            <a:chOff x="6525475" y="148600"/>
            <a:chExt cx="2808779" cy="1148975"/>
          </a:xfrm>
        </p:grpSpPr>
        <p:sp>
          <p:nvSpPr>
            <p:cNvPr id="406" name="Google Shape;406;p15"/>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 name="Google Shape;408;p15"/>
          <p:cNvGrpSpPr/>
          <p:nvPr/>
        </p:nvGrpSpPr>
        <p:grpSpPr>
          <a:xfrm rot="-5400000">
            <a:off x="29766" y="-247490"/>
            <a:ext cx="2181860" cy="892524"/>
            <a:chOff x="6525475" y="148600"/>
            <a:chExt cx="2808779" cy="1148975"/>
          </a:xfrm>
        </p:grpSpPr>
        <p:sp>
          <p:nvSpPr>
            <p:cNvPr id="409" name="Google Shape;409;p15"/>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15"/>
          <p:cNvGrpSpPr/>
          <p:nvPr/>
        </p:nvGrpSpPr>
        <p:grpSpPr>
          <a:xfrm rot="10800000">
            <a:off x="7892346" y="4268208"/>
            <a:ext cx="1129225" cy="1439250"/>
            <a:chOff x="5173625" y="-443725"/>
            <a:chExt cx="1129225" cy="1439250"/>
          </a:xfrm>
        </p:grpSpPr>
        <p:sp>
          <p:nvSpPr>
            <p:cNvPr id="412" name="Google Shape;412;p1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15"/>
          <p:cNvGrpSpPr/>
          <p:nvPr/>
        </p:nvGrpSpPr>
        <p:grpSpPr>
          <a:xfrm rot="10800000" flipH="1">
            <a:off x="7506654" y="4534879"/>
            <a:ext cx="920275" cy="1078300"/>
            <a:chOff x="4679675" y="-443725"/>
            <a:chExt cx="920275" cy="1078300"/>
          </a:xfrm>
        </p:grpSpPr>
        <p:sp>
          <p:nvSpPr>
            <p:cNvPr id="415" name="Google Shape;415;p1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15"/>
          <p:cNvSpPr txBox="1">
            <a:spLocks noGrp="1"/>
          </p:cNvSpPr>
          <p:nvPr>
            <p:ph type="title"/>
          </p:nvPr>
        </p:nvSpPr>
        <p:spPr>
          <a:xfrm>
            <a:off x="720000" y="2571750"/>
            <a:ext cx="2100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8" name="Google Shape;418;p15"/>
          <p:cNvSpPr txBox="1">
            <a:spLocks noGrp="1"/>
          </p:cNvSpPr>
          <p:nvPr>
            <p:ph type="subTitle" idx="1"/>
          </p:nvPr>
        </p:nvSpPr>
        <p:spPr>
          <a:xfrm>
            <a:off x="720000" y="3009850"/>
            <a:ext cx="2100300" cy="6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9" name="Google Shape;419;p15"/>
          <p:cNvSpPr txBox="1">
            <a:spLocks noGrp="1"/>
          </p:cNvSpPr>
          <p:nvPr>
            <p:ph type="title" idx="2"/>
          </p:nvPr>
        </p:nvSpPr>
        <p:spPr>
          <a:xfrm>
            <a:off x="3521850" y="2571750"/>
            <a:ext cx="2100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0" name="Google Shape;420;p15"/>
          <p:cNvSpPr txBox="1">
            <a:spLocks noGrp="1"/>
          </p:cNvSpPr>
          <p:nvPr>
            <p:ph type="subTitle" idx="3"/>
          </p:nvPr>
        </p:nvSpPr>
        <p:spPr>
          <a:xfrm>
            <a:off x="3521850" y="3009850"/>
            <a:ext cx="2100300" cy="6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1" name="Google Shape;421;p15"/>
          <p:cNvSpPr txBox="1">
            <a:spLocks noGrp="1"/>
          </p:cNvSpPr>
          <p:nvPr>
            <p:ph type="title" idx="4"/>
          </p:nvPr>
        </p:nvSpPr>
        <p:spPr>
          <a:xfrm>
            <a:off x="6323700" y="2571750"/>
            <a:ext cx="2100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2" name="Google Shape;422;p15"/>
          <p:cNvSpPr txBox="1">
            <a:spLocks noGrp="1"/>
          </p:cNvSpPr>
          <p:nvPr>
            <p:ph type="subTitle" idx="5"/>
          </p:nvPr>
        </p:nvSpPr>
        <p:spPr>
          <a:xfrm>
            <a:off x="6323700" y="3009850"/>
            <a:ext cx="2100300" cy="6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 name="Google Shape;423;p15"/>
          <p:cNvSpPr txBox="1">
            <a:spLocks noGrp="1"/>
          </p:cNvSpPr>
          <p:nvPr>
            <p:ph type="title" idx="6"/>
          </p:nvPr>
        </p:nvSpPr>
        <p:spPr>
          <a:xfrm>
            <a:off x="1485450" y="539700"/>
            <a:ext cx="6173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24"/>
        <p:cNvGrpSpPr/>
        <p:nvPr/>
      </p:nvGrpSpPr>
      <p:grpSpPr>
        <a:xfrm>
          <a:off x="0" y="0"/>
          <a:ext cx="0" cy="0"/>
          <a:chOff x="0" y="0"/>
          <a:chExt cx="0" cy="0"/>
        </a:xfrm>
      </p:grpSpPr>
      <p:sp>
        <p:nvSpPr>
          <p:cNvPr id="425" name="Google Shape;425;p16"/>
          <p:cNvSpPr txBox="1">
            <a:spLocks noGrp="1"/>
          </p:cNvSpPr>
          <p:nvPr>
            <p:ph type="title"/>
          </p:nvPr>
        </p:nvSpPr>
        <p:spPr>
          <a:xfrm>
            <a:off x="713288" y="2910719"/>
            <a:ext cx="1743000" cy="40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6" name="Google Shape;426;p16"/>
          <p:cNvSpPr txBox="1">
            <a:spLocks noGrp="1"/>
          </p:cNvSpPr>
          <p:nvPr>
            <p:ph type="subTitle" idx="1"/>
          </p:nvPr>
        </p:nvSpPr>
        <p:spPr>
          <a:xfrm>
            <a:off x="713288" y="3349725"/>
            <a:ext cx="1743000" cy="64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7" name="Google Shape;427;p16"/>
          <p:cNvSpPr txBox="1">
            <a:spLocks noGrp="1"/>
          </p:cNvSpPr>
          <p:nvPr>
            <p:ph type="title" idx="2"/>
          </p:nvPr>
        </p:nvSpPr>
        <p:spPr>
          <a:xfrm>
            <a:off x="2704760" y="2910719"/>
            <a:ext cx="1743000" cy="40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8" name="Google Shape;428;p16"/>
          <p:cNvSpPr txBox="1">
            <a:spLocks noGrp="1"/>
          </p:cNvSpPr>
          <p:nvPr>
            <p:ph type="subTitle" idx="3"/>
          </p:nvPr>
        </p:nvSpPr>
        <p:spPr>
          <a:xfrm>
            <a:off x="2704760" y="3349725"/>
            <a:ext cx="1743000" cy="64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9" name="Google Shape;429;p16"/>
          <p:cNvSpPr txBox="1">
            <a:spLocks noGrp="1"/>
          </p:cNvSpPr>
          <p:nvPr>
            <p:ph type="title" idx="4"/>
          </p:nvPr>
        </p:nvSpPr>
        <p:spPr>
          <a:xfrm>
            <a:off x="6687713" y="2910719"/>
            <a:ext cx="1743000" cy="40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30" name="Google Shape;430;p16"/>
          <p:cNvSpPr txBox="1">
            <a:spLocks noGrp="1"/>
          </p:cNvSpPr>
          <p:nvPr>
            <p:ph type="subTitle" idx="5"/>
          </p:nvPr>
        </p:nvSpPr>
        <p:spPr>
          <a:xfrm>
            <a:off x="6687713" y="3349725"/>
            <a:ext cx="1743000" cy="64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31" name="Google Shape;431;p16"/>
          <p:cNvSpPr txBox="1">
            <a:spLocks noGrp="1"/>
          </p:cNvSpPr>
          <p:nvPr>
            <p:ph type="title" idx="6"/>
          </p:nvPr>
        </p:nvSpPr>
        <p:spPr>
          <a:xfrm>
            <a:off x="4696235" y="2910719"/>
            <a:ext cx="1743000" cy="40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32" name="Google Shape;432;p16"/>
          <p:cNvSpPr txBox="1">
            <a:spLocks noGrp="1"/>
          </p:cNvSpPr>
          <p:nvPr>
            <p:ph type="subTitle" idx="7"/>
          </p:nvPr>
        </p:nvSpPr>
        <p:spPr>
          <a:xfrm>
            <a:off x="4696235" y="3349725"/>
            <a:ext cx="1743000" cy="64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33" name="Google Shape;433;p16"/>
          <p:cNvSpPr txBox="1">
            <a:spLocks noGrp="1"/>
          </p:cNvSpPr>
          <p:nvPr>
            <p:ph type="title" idx="8"/>
          </p:nvPr>
        </p:nvSpPr>
        <p:spPr>
          <a:xfrm>
            <a:off x="1485450" y="539700"/>
            <a:ext cx="6173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grpSp>
        <p:nvGrpSpPr>
          <p:cNvPr id="434" name="Google Shape;434;p16"/>
          <p:cNvGrpSpPr/>
          <p:nvPr/>
        </p:nvGrpSpPr>
        <p:grpSpPr>
          <a:xfrm rot="-5400000" flipH="1">
            <a:off x="7480661" y="-165192"/>
            <a:ext cx="2014791" cy="719731"/>
            <a:chOff x="-85249" y="4203623"/>
            <a:chExt cx="2014791" cy="719731"/>
          </a:xfrm>
        </p:grpSpPr>
        <p:grpSp>
          <p:nvGrpSpPr>
            <p:cNvPr id="435" name="Google Shape;435;p16"/>
            <p:cNvGrpSpPr/>
            <p:nvPr/>
          </p:nvGrpSpPr>
          <p:grpSpPr>
            <a:xfrm>
              <a:off x="-85249" y="4203623"/>
              <a:ext cx="2014791" cy="469195"/>
              <a:chOff x="-35118" y="4163517"/>
              <a:chExt cx="2014791" cy="469195"/>
            </a:xfrm>
          </p:grpSpPr>
          <p:sp>
            <p:nvSpPr>
              <p:cNvPr id="436" name="Google Shape;436;p16"/>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6"/>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16"/>
            <p:cNvGrpSpPr/>
            <p:nvPr/>
          </p:nvGrpSpPr>
          <p:grpSpPr>
            <a:xfrm>
              <a:off x="-85249" y="4454155"/>
              <a:ext cx="2014791" cy="469199"/>
              <a:chOff x="-35118" y="4345992"/>
              <a:chExt cx="2014791" cy="469199"/>
            </a:xfrm>
          </p:grpSpPr>
          <p:sp>
            <p:nvSpPr>
              <p:cNvPr id="439" name="Google Shape;439;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1" name="Google Shape;441;p16"/>
          <p:cNvGrpSpPr/>
          <p:nvPr/>
        </p:nvGrpSpPr>
        <p:grpSpPr>
          <a:xfrm rot="-5400000" flipH="1">
            <a:off x="7870685" y="112474"/>
            <a:ext cx="2014791" cy="469199"/>
            <a:chOff x="-35118" y="4345992"/>
            <a:chExt cx="2014791" cy="469199"/>
          </a:xfrm>
        </p:grpSpPr>
        <p:sp>
          <p:nvSpPr>
            <p:cNvPr id="442" name="Google Shape;442;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6"/>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1"/>
            </a:solid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16"/>
          <p:cNvGrpSpPr/>
          <p:nvPr/>
        </p:nvGrpSpPr>
        <p:grpSpPr>
          <a:xfrm>
            <a:off x="-272766" y="4539543"/>
            <a:ext cx="2014791" cy="473128"/>
            <a:chOff x="-35118" y="4342063"/>
            <a:chExt cx="2014791" cy="473128"/>
          </a:xfrm>
        </p:grpSpPr>
        <p:sp>
          <p:nvSpPr>
            <p:cNvPr id="445" name="Google Shape;445;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16"/>
          <p:cNvGrpSpPr/>
          <p:nvPr/>
        </p:nvGrpSpPr>
        <p:grpSpPr>
          <a:xfrm>
            <a:off x="-217866" y="4785686"/>
            <a:ext cx="2014791" cy="473128"/>
            <a:chOff x="-35118" y="4342063"/>
            <a:chExt cx="2014791" cy="473128"/>
          </a:xfrm>
        </p:grpSpPr>
        <p:sp>
          <p:nvSpPr>
            <p:cNvPr id="448" name="Google Shape;448;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16"/>
          <p:cNvGrpSpPr/>
          <p:nvPr/>
        </p:nvGrpSpPr>
        <p:grpSpPr>
          <a:xfrm>
            <a:off x="-519445" y="4310943"/>
            <a:ext cx="2014791" cy="473128"/>
            <a:chOff x="-35118" y="4342063"/>
            <a:chExt cx="2014791" cy="473128"/>
          </a:xfrm>
        </p:grpSpPr>
        <p:sp>
          <p:nvSpPr>
            <p:cNvPr id="451" name="Google Shape;451;p1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453"/>
        <p:cNvGrpSpPr/>
        <p:nvPr/>
      </p:nvGrpSpPr>
      <p:grpSpPr>
        <a:xfrm>
          <a:off x="0" y="0"/>
          <a:ext cx="0" cy="0"/>
          <a:chOff x="0" y="0"/>
          <a:chExt cx="0" cy="0"/>
        </a:xfrm>
      </p:grpSpPr>
      <p:sp>
        <p:nvSpPr>
          <p:cNvPr id="454" name="Google Shape;454;p17"/>
          <p:cNvSpPr txBox="1">
            <a:spLocks noGrp="1"/>
          </p:cNvSpPr>
          <p:nvPr>
            <p:ph type="title"/>
          </p:nvPr>
        </p:nvSpPr>
        <p:spPr>
          <a:xfrm>
            <a:off x="719975" y="17778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55" name="Google Shape;455;p17"/>
          <p:cNvSpPr txBox="1">
            <a:spLocks noGrp="1"/>
          </p:cNvSpPr>
          <p:nvPr>
            <p:ph type="subTitle" idx="1"/>
          </p:nvPr>
        </p:nvSpPr>
        <p:spPr>
          <a:xfrm>
            <a:off x="719975" y="23145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6" name="Google Shape;456;p17"/>
          <p:cNvSpPr txBox="1">
            <a:spLocks noGrp="1"/>
          </p:cNvSpPr>
          <p:nvPr>
            <p:ph type="title" idx="2"/>
          </p:nvPr>
        </p:nvSpPr>
        <p:spPr>
          <a:xfrm>
            <a:off x="3512851" y="17778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57" name="Google Shape;457;p17"/>
          <p:cNvSpPr txBox="1">
            <a:spLocks noGrp="1"/>
          </p:cNvSpPr>
          <p:nvPr>
            <p:ph type="subTitle" idx="3"/>
          </p:nvPr>
        </p:nvSpPr>
        <p:spPr>
          <a:xfrm>
            <a:off x="3512850" y="23145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8" name="Google Shape;458;p17"/>
          <p:cNvSpPr txBox="1">
            <a:spLocks noGrp="1"/>
          </p:cNvSpPr>
          <p:nvPr>
            <p:ph type="title" idx="4"/>
          </p:nvPr>
        </p:nvSpPr>
        <p:spPr>
          <a:xfrm>
            <a:off x="719975" y="32112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59" name="Google Shape;459;p17"/>
          <p:cNvSpPr txBox="1">
            <a:spLocks noGrp="1"/>
          </p:cNvSpPr>
          <p:nvPr>
            <p:ph type="subTitle" idx="5"/>
          </p:nvPr>
        </p:nvSpPr>
        <p:spPr>
          <a:xfrm>
            <a:off x="719975" y="37479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0" name="Google Shape;460;p17"/>
          <p:cNvSpPr txBox="1">
            <a:spLocks noGrp="1"/>
          </p:cNvSpPr>
          <p:nvPr>
            <p:ph type="title" idx="6"/>
          </p:nvPr>
        </p:nvSpPr>
        <p:spPr>
          <a:xfrm>
            <a:off x="3512851" y="32112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61" name="Google Shape;461;p17"/>
          <p:cNvSpPr txBox="1">
            <a:spLocks noGrp="1"/>
          </p:cNvSpPr>
          <p:nvPr>
            <p:ph type="subTitle" idx="7"/>
          </p:nvPr>
        </p:nvSpPr>
        <p:spPr>
          <a:xfrm>
            <a:off x="3512850" y="37479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2" name="Google Shape;462;p17"/>
          <p:cNvSpPr txBox="1">
            <a:spLocks noGrp="1"/>
          </p:cNvSpPr>
          <p:nvPr>
            <p:ph type="title" idx="8"/>
          </p:nvPr>
        </p:nvSpPr>
        <p:spPr>
          <a:xfrm>
            <a:off x="6305728" y="17778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63" name="Google Shape;463;p17"/>
          <p:cNvSpPr txBox="1">
            <a:spLocks noGrp="1"/>
          </p:cNvSpPr>
          <p:nvPr>
            <p:ph type="subTitle" idx="9"/>
          </p:nvPr>
        </p:nvSpPr>
        <p:spPr>
          <a:xfrm>
            <a:off x="6305725" y="23145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4" name="Google Shape;464;p17"/>
          <p:cNvSpPr txBox="1">
            <a:spLocks noGrp="1"/>
          </p:cNvSpPr>
          <p:nvPr>
            <p:ph type="title" idx="13"/>
          </p:nvPr>
        </p:nvSpPr>
        <p:spPr>
          <a:xfrm>
            <a:off x="6305728" y="3211250"/>
            <a:ext cx="21183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65" name="Google Shape;465;p17"/>
          <p:cNvSpPr txBox="1">
            <a:spLocks noGrp="1"/>
          </p:cNvSpPr>
          <p:nvPr>
            <p:ph type="subTitle" idx="14"/>
          </p:nvPr>
        </p:nvSpPr>
        <p:spPr>
          <a:xfrm>
            <a:off x="6305725" y="3747975"/>
            <a:ext cx="21183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6" name="Google Shape;466;p17"/>
          <p:cNvSpPr txBox="1">
            <a:spLocks noGrp="1"/>
          </p:cNvSpPr>
          <p:nvPr>
            <p:ph type="title" idx="15"/>
          </p:nvPr>
        </p:nvSpPr>
        <p:spPr>
          <a:xfrm>
            <a:off x="1485450" y="539700"/>
            <a:ext cx="6173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grpSp>
        <p:nvGrpSpPr>
          <p:cNvPr id="467" name="Google Shape;467;p17"/>
          <p:cNvGrpSpPr/>
          <p:nvPr/>
        </p:nvGrpSpPr>
        <p:grpSpPr>
          <a:xfrm>
            <a:off x="7895789" y="-867371"/>
            <a:ext cx="1368260" cy="1078296"/>
            <a:chOff x="4231725" y="-443721"/>
            <a:chExt cx="1368260" cy="1078296"/>
          </a:xfrm>
        </p:grpSpPr>
        <p:sp>
          <p:nvSpPr>
            <p:cNvPr id="468" name="Google Shape;468;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17"/>
          <p:cNvGrpSpPr/>
          <p:nvPr/>
        </p:nvGrpSpPr>
        <p:grpSpPr>
          <a:xfrm>
            <a:off x="8380489" y="-105375"/>
            <a:ext cx="1129225" cy="1439250"/>
            <a:chOff x="5173625" y="-443725"/>
            <a:chExt cx="1129225" cy="1439250"/>
          </a:xfrm>
        </p:grpSpPr>
        <p:sp>
          <p:nvSpPr>
            <p:cNvPr id="471" name="Google Shape;471;p17"/>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17"/>
          <p:cNvGrpSpPr/>
          <p:nvPr/>
        </p:nvGrpSpPr>
        <p:grpSpPr>
          <a:xfrm>
            <a:off x="8142568" y="-638771"/>
            <a:ext cx="1368260" cy="1078296"/>
            <a:chOff x="4231725" y="-443721"/>
            <a:chExt cx="1368260" cy="1078296"/>
          </a:xfrm>
        </p:grpSpPr>
        <p:sp>
          <p:nvSpPr>
            <p:cNvPr id="474" name="Google Shape;474;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17"/>
          <p:cNvGrpSpPr/>
          <p:nvPr/>
        </p:nvGrpSpPr>
        <p:grpSpPr>
          <a:xfrm flipH="1">
            <a:off x="149468" y="-695771"/>
            <a:ext cx="1368260" cy="1078296"/>
            <a:chOff x="4231725" y="-443721"/>
            <a:chExt cx="1368260" cy="1078296"/>
          </a:xfrm>
        </p:grpSpPr>
        <p:sp>
          <p:nvSpPr>
            <p:cNvPr id="477" name="Google Shape;477;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17"/>
          <p:cNvGrpSpPr/>
          <p:nvPr/>
        </p:nvGrpSpPr>
        <p:grpSpPr>
          <a:xfrm flipH="1">
            <a:off x="-97311" y="-467171"/>
            <a:ext cx="1368260" cy="1078296"/>
            <a:chOff x="4231725" y="-443721"/>
            <a:chExt cx="1368260" cy="1078296"/>
          </a:xfrm>
        </p:grpSpPr>
        <p:sp>
          <p:nvSpPr>
            <p:cNvPr id="480" name="Google Shape;480;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17"/>
          <p:cNvGrpSpPr/>
          <p:nvPr/>
        </p:nvGrpSpPr>
        <p:grpSpPr>
          <a:xfrm flipH="1">
            <a:off x="-609048" y="-238571"/>
            <a:ext cx="1368260" cy="1078296"/>
            <a:chOff x="4231725" y="-443721"/>
            <a:chExt cx="1368260" cy="1078296"/>
          </a:xfrm>
        </p:grpSpPr>
        <p:sp>
          <p:nvSpPr>
            <p:cNvPr id="483" name="Google Shape;483;p17"/>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7"/>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85" name="Google Shape;485;p17"/>
          <p:cNvCxnSpPr/>
          <p:nvPr/>
        </p:nvCxnSpPr>
        <p:spPr>
          <a:xfrm>
            <a:off x="-6850" y="4601725"/>
            <a:ext cx="8517600" cy="0"/>
          </a:xfrm>
          <a:prstGeom prst="straightConnector1">
            <a:avLst/>
          </a:prstGeom>
          <a:noFill/>
          <a:ln w="28575" cap="flat" cmpd="sng">
            <a:solidFill>
              <a:schemeClr val="dk1"/>
            </a:solidFill>
            <a:prstDash val="solid"/>
            <a:round/>
            <a:headEnd type="none" w="med" len="med"/>
            <a:tailEnd type="oval"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486"/>
        <p:cNvGrpSpPr/>
        <p:nvPr/>
      </p:nvGrpSpPr>
      <p:grpSpPr>
        <a:xfrm>
          <a:off x="0" y="0"/>
          <a:ext cx="0" cy="0"/>
          <a:chOff x="0" y="0"/>
          <a:chExt cx="0" cy="0"/>
        </a:xfrm>
      </p:grpSpPr>
      <p:grpSp>
        <p:nvGrpSpPr>
          <p:cNvPr id="487" name="Google Shape;487;p18"/>
          <p:cNvGrpSpPr/>
          <p:nvPr/>
        </p:nvGrpSpPr>
        <p:grpSpPr>
          <a:xfrm>
            <a:off x="7068170" y="-466234"/>
            <a:ext cx="1368260" cy="1078296"/>
            <a:chOff x="4231725" y="-443721"/>
            <a:chExt cx="1368260" cy="1078296"/>
          </a:xfrm>
        </p:grpSpPr>
        <p:sp>
          <p:nvSpPr>
            <p:cNvPr id="488" name="Google Shape;488;p18"/>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8"/>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18"/>
          <p:cNvGrpSpPr/>
          <p:nvPr/>
        </p:nvGrpSpPr>
        <p:grpSpPr>
          <a:xfrm>
            <a:off x="8010070" y="-466238"/>
            <a:ext cx="1129225" cy="1439250"/>
            <a:chOff x="5173625" y="-443725"/>
            <a:chExt cx="1129225" cy="1439250"/>
          </a:xfrm>
        </p:grpSpPr>
        <p:sp>
          <p:nvSpPr>
            <p:cNvPr id="491" name="Google Shape;491;p1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18"/>
          <p:cNvGrpSpPr/>
          <p:nvPr/>
        </p:nvGrpSpPr>
        <p:grpSpPr>
          <a:xfrm flipH="1">
            <a:off x="707991" y="-472343"/>
            <a:ext cx="920275" cy="1078300"/>
            <a:chOff x="4679675" y="-443725"/>
            <a:chExt cx="920275" cy="1078300"/>
          </a:xfrm>
        </p:grpSpPr>
        <p:sp>
          <p:nvSpPr>
            <p:cNvPr id="494" name="Google Shape;494;p1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18"/>
          <p:cNvGrpSpPr/>
          <p:nvPr/>
        </p:nvGrpSpPr>
        <p:grpSpPr>
          <a:xfrm flipH="1">
            <a:off x="5091" y="-472343"/>
            <a:ext cx="1129225" cy="1439250"/>
            <a:chOff x="5173625" y="-443725"/>
            <a:chExt cx="1129225" cy="1439250"/>
          </a:xfrm>
        </p:grpSpPr>
        <p:sp>
          <p:nvSpPr>
            <p:cNvPr id="497" name="Google Shape;497;p1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18"/>
          <p:cNvGrpSpPr/>
          <p:nvPr/>
        </p:nvGrpSpPr>
        <p:grpSpPr>
          <a:xfrm>
            <a:off x="8479270" y="-223284"/>
            <a:ext cx="1368260" cy="1078296"/>
            <a:chOff x="4231725" y="-443721"/>
            <a:chExt cx="1368260" cy="1078296"/>
          </a:xfrm>
        </p:grpSpPr>
        <p:sp>
          <p:nvSpPr>
            <p:cNvPr id="500" name="Google Shape;500;p18"/>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8"/>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18"/>
          <p:cNvGrpSpPr/>
          <p:nvPr/>
        </p:nvGrpSpPr>
        <p:grpSpPr>
          <a:xfrm flipH="1">
            <a:off x="-98709" y="-223280"/>
            <a:ext cx="920275" cy="1078300"/>
            <a:chOff x="4679675" y="-443725"/>
            <a:chExt cx="920275" cy="1078300"/>
          </a:xfrm>
        </p:grpSpPr>
        <p:sp>
          <p:nvSpPr>
            <p:cNvPr id="503" name="Google Shape;503;p1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 name="Google Shape;505;p18"/>
          <p:cNvSpPr txBox="1">
            <a:spLocks noGrp="1"/>
          </p:cNvSpPr>
          <p:nvPr>
            <p:ph type="title"/>
          </p:nvPr>
        </p:nvSpPr>
        <p:spPr>
          <a:xfrm>
            <a:off x="1774800" y="539700"/>
            <a:ext cx="55944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506"/>
        <p:cNvGrpSpPr/>
        <p:nvPr/>
      </p:nvGrpSpPr>
      <p:grpSpPr>
        <a:xfrm>
          <a:off x="0" y="0"/>
          <a:ext cx="0" cy="0"/>
          <a:chOff x="0" y="0"/>
          <a:chExt cx="0" cy="0"/>
        </a:xfrm>
      </p:grpSpPr>
      <p:sp>
        <p:nvSpPr>
          <p:cNvPr id="507" name="Google Shape;507;p19"/>
          <p:cNvSpPr txBox="1">
            <a:spLocks noGrp="1"/>
          </p:cNvSpPr>
          <p:nvPr>
            <p:ph type="title"/>
          </p:nvPr>
        </p:nvSpPr>
        <p:spPr>
          <a:xfrm>
            <a:off x="713325" y="539700"/>
            <a:ext cx="35247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grpSp>
        <p:nvGrpSpPr>
          <p:cNvPr id="508" name="Google Shape;508;p19"/>
          <p:cNvGrpSpPr/>
          <p:nvPr/>
        </p:nvGrpSpPr>
        <p:grpSpPr>
          <a:xfrm>
            <a:off x="6521425" y="-33816"/>
            <a:ext cx="2852632" cy="755873"/>
            <a:chOff x="6521425" y="153500"/>
            <a:chExt cx="2852632" cy="755873"/>
          </a:xfrm>
        </p:grpSpPr>
        <p:grpSp>
          <p:nvGrpSpPr>
            <p:cNvPr id="509" name="Google Shape;509;p19"/>
            <p:cNvGrpSpPr/>
            <p:nvPr/>
          </p:nvGrpSpPr>
          <p:grpSpPr>
            <a:xfrm>
              <a:off x="6521425" y="153500"/>
              <a:ext cx="2257381" cy="391400"/>
              <a:chOff x="6521425" y="153500"/>
              <a:chExt cx="2257381" cy="391400"/>
            </a:xfrm>
          </p:grpSpPr>
          <p:sp>
            <p:nvSpPr>
              <p:cNvPr id="510" name="Google Shape;510;p19"/>
              <p:cNvSpPr/>
              <p:nvPr/>
            </p:nvSpPr>
            <p:spPr>
              <a:xfrm>
                <a:off x="6623375" y="153500"/>
                <a:ext cx="2155431" cy="342293"/>
              </a:xfrm>
              <a:custGeom>
                <a:avLst/>
                <a:gdLst/>
                <a:ahLst/>
                <a:cxnLst/>
                <a:rect l="l" t="t" r="r" b="b"/>
                <a:pathLst>
                  <a:path w="49394" h="7844" extrusionOk="0">
                    <a:moveTo>
                      <a:pt x="41551" y="1"/>
                    </a:moveTo>
                    <a:lnTo>
                      <a:pt x="41369" y="31"/>
                    </a:lnTo>
                    <a:lnTo>
                      <a:pt x="34104" y="7235"/>
                    </a:lnTo>
                    <a:lnTo>
                      <a:pt x="0" y="7235"/>
                    </a:lnTo>
                    <a:lnTo>
                      <a:pt x="0" y="7843"/>
                    </a:lnTo>
                    <a:lnTo>
                      <a:pt x="34287" y="7843"/>
                    </a:lnTo>
                    <a:lnTo>
                      <a:pt x="34347" y="7813"/>
                    </a:lnTo>
                    <a:cubicBezTo>
                      <a:pt x="34378" y="7813"/>
                      <a:pt x="34439" y="7782"/>
                      <a:pt x="34469" y="7721"/>
                    </a:cubicBezTo>
                    <a:lnTo>
                      <a:pt x="41642" y="578"/>
                    </a:lnTo>
                    <a:lnTo>
                      <a:pt x="49393" y="578"/>
                    </a:lnTo>
                    <a:lnTo>
                      <a:pt x="493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a:off x="6521425" y="427100"/>
                <a:ext cx="118575" cy="117800"/>
              </a:xfrm>
              <a:custGeom>
                <a:avLst/>
                <a:gdLst/>
                <a:ahLst/>
                <a:cxnLst/>
                <a:rect l="l" t="t" r="r" b="b"/>
                <a:pathLst>
                  <a:path w="4743" h="4712" fill="none" extrusionOk="0">
                    <a:moveTo>
                      <a:pt x="1" y="2007"/>
                    </a:moveTo>
                    <a:cubicBezTo>
                      <a:pt x="1" y="3830"/>
                      <a:pt x="2189" y="4712"/>
                      <a:pt x="3466" y="3466"/>
                    </a:cubicBezTo>
                    <a:cubicBezTo>
                      <a:pt x="4742" y="2189"/>
                      <a:pt x="3830" y="1"/>
                      <a:pt x="2037" y="1"/>
                    </a:cubicBezTo>
                    <a:cubicBezTo>
                      <a:pt x="912" y="1"/>
                      <a:pt x="1" y="912"/>
                      <a:pt x="1"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9"/>
            <p:cNvGrpSpPr/>
            <p:nvPr/>
          </p:nvGrpSpPr>
          <p:grpSpPr>
            <a:xfrm>
              <a:off x="6826225" y="326868"/>
              <a:ext cx="2547832" cy="405548"/>
              <a:chOff x="6826225" y="344423"/>
              <a:chExt cx="2547832" cy="405548"/>
            </a:xfrm>
          </p:grpSpPr>
          <p:sp>
            <p:nvSpPr>
              <p:cNvPr id="513" name="Google Shape;513;p19"/>
              <p:cNvSpPr/>
              <p:nvPr/>
            </p:nvSpPr>
            <p:spPr>
              <a:xfrm>
                <a:off x="6928175" y="344423"/>
                <a:ext cx="2445882" cy="350889"/>
              </a:xfrm>
              <a:custGeom>
                <a:avLst/>
                <a:gdLst/>
                <a:ahLst/>
                <a:cxnLst/>
                <a:rect l="l" t="t" r="r" b="b"/>
                <a:pathLst>
                  <a:path w="56050" h="8041" extrusionOk="0">
                    <a:moveTo>
                      <a:pt x="43369" y="1"/>
                    </a:moveTo>
                    <a:cubicBezTo>
                      <a:pt x="43113" y="1"/>
                      <a:pt x="42857" y="119"/>
                      <a:pt x="42706" y="320"/>
                    </a:cubicBezTo>
                    <a:lnTo>
                      <a:pt x="35837" y="7190"/>
                    </a:lnTo>
                    <a:cubicBezTo>
                      <a:pt x="35776" y="7220"/>
                      <a:pt x="35746" y="7281"/>
                      <a:pt x="35685" y="7342"/>
                    </a:cubicBezTo>
                    <a:cubicBezTo>
                      <a:pt x="35654" y="7372"/>
                      <a:pt x="35624" y="7403"/>
                      <a:pt x="35594" y="7433"/>
                    </a:cubicBezTo>
                    <a:lnTo>
                      <a:pt x="0" y="7433"/>
                    </a:lnTo>
                    <a:lnTo>
                      <a:pt x="0" y="8041"/>
                    </a:lnTo>
                    <a:lnTo>
                      <a:pt x="35624" y="8041"/>
                    </a:lnTo>
                    <a:cubicBezTo>
                      <a:pt x="35806" y="8041"/>
                      <a:pt x="35989" y="7919"/>
                      <a:pt x="36141" y="7767"/>
                    </a:cubicBezTo>
                    <a:cubicBezTo>
                      <a:pt x="36171" y="7706"/>
                      <a:pt x="36202" y="7676"/>
                      <a:pt x="36232" y="7646"/>
                    </a:cubicBezTo>
                    <a:lnTo>
                      <a:pt x="43162" y="715"/>
                    </a:lnTo>
                    <a:lnTo>
                      <a:pt x="43193" y="655"/>
                    </a:lnTo>
                    <a:cubicBezTo>
                      <a:pt x="43223" y="594"/>
                      <a:pt x="43253" y="594"/>
                      <a:pt x="43497" y="594"/>
                    </a:cubicBezTo>
                    <a:lnTo>
                      <a:pt x="56050" y="594"/>
                    </a:lnTo>
                    <a:lnTo>
                      <a:pt x="56050" y="16"/>
                    </a:lnTo>
                    <a:lnTo>
                      <a:pt x="43527" y="16"/>
                    </a:lnTo>
                    <a:cubicBezTo>
                      <a:pt x="43475" y="6"/>
                      <a:pt x="43422" y="1"/>
                      <a:pt x="43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6826225" y="632170"/>
                <a:ext cx="118575" cy="117800"/>
              </a:xfrm>
              <a:custGeom>
                <a:avLst/>
                <a:gdLst/>
                <a:ahLst/>
                <a:cxnLst/>
                <a:rect l="l" t="t" r="r" b="b"/>
                <a:pathLst>
                  <a:path w="4743" h="4712" fill="none" extrusionOk="0">
                    <a:moveTo>
                      <a:pt x="1" y="2007"/>
                    </a:moveTo>
                    <a:cubicBezTo>
                      <a:pt x="1" y="3830"/>
                      <a:pt x="2189" y="4712"/>
                      <a:pt x="3466" y="3466"/>
                    </a:cubicBezTo>
                    <a:cubicBezTo>
                      <a:pt x="4742" y="2189"/>
                      <a:pt x="3830" y="1"/>
                      <a:pt x="2037" y="1"/>
                    </a:cubicBezTo>
                    <a:cubicBezTo>
                      <a:pt x="912" y="1"/>
                      <a:pt x="1" y="912"/>
                      <a:pt x="1" y="200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 name="Google Shape;515;p19"/>
            <p:cNvSpPr/>
            <p:nvPr/>
          </p:nvSpPr>
          <p:spPr>
            <a:xfrm>
              <a:off x="6775775" y="828445"/>
              <a:ext cx="2424560" cy="26575"/>
            </a:xfrm>
            <a:custGeom>
              <a:avLst/>
              <a:gdLst/>
              <a:ahLst/>
              <a:cxnLst/>
              <a:rect l="l" t="t" r="r" b="b"/>
              <a:pathLst>
                <a:path w="39150" h="609" extrusionOk="0">
                  <a:moveTo>
                    <a:pt x="0" y="0"/>
                  </a:moveTo>
                  <a:lnTo>
                    <a:pt x="0" y="608"/>
                  </a:lnTo>
                  <a:lnTo>
                    <a:pt x="39150" y="608"/>
                  </a:lnTo>
                  <a:lnTo>
                    <a:pt x="39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9"/>
            <p:cNvSpPr/>
            <p:nvPr/>
          </p:nvSpPr>
          <p:spPr>
            <a:xfrm>
              <a:off x="6673825" y="791573"/>
              <a:ext cx="118575" cy="117800"/>
            </a:xfrm>
            <a:custGeom>
              <a:avLst/>
              <a:gdLst/>
              <a:ahLst/>
              <a:cxnLst/>
              <a:rect l="l" t="t" r="r" b="b"/>
              <a:pathLst>
                <a:path w="4743" h="4712" fill="none" extrusionOk="0">
                  <a:moveTo>
                    <a:pt x="1" y="2007"/>
                  </a:moveTo>
                  <a:cubicBezTo>
                    <a:pt x="1" y="3830"/>
                    <a:pt x="2189" y="4712"/>
                    <a:pt x="3466" y="3466"/>
                  </a:cubicBezTo>
                  <a:cubicBezTo>
                    <a:pt x="4742" y="2189"/>
                    <a:pt x="3830" y="1"/>
                    <a:pt x="2037" y="1"/>
                  </a:cubicBezTo>
                  <a:cubicBezTo>
                    <a:pt x="912" y="1"/>
                    <a:pt x="1" y="912"/>
                    <a:pt x="1" y="200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CUSTOM_1_1">
    <p:spTree>
      <p:nvGrpSpPr>
        <p:cNvPr id="1" name="Shape 517"/>
        <p:cNvGrpSpPr/>
        <p:nvPr/>
      </p:nvGrpSpPr>
      <p:grpSpPr>
        <a:xfrm>
          <a:off x="0" y="0"/>
          <a:ext cx="0" cy="0"/>
          <a:chOff x="0" y="0"/>
          <a:chExt cx="0" cy="0"/>
        </a:xfrm>
      </p:grpSpPr>
      <p:sp>
        <p:nvSpPr>
          <p:cNvPr id="518" name="Google Shape;518;p20"/>
          <p:cNvSpPr txBox="1">
            <a:spLocks noGrp="1"/>
          </p:cNvSpPr>
          <p:nvPr>
            <p:ph type="title"/>
          </p:nvPr>
        </p:nvSpPr>
        <p:spPr>
          <a:xfrm>
            <a:off x="713325" y="539700"/>
            <a:ext cx="77175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grpSp>
        <p:nvGrpSpPr>
          <p:cNvPr id="519" name="Google Shape;519;p20"/>
          <p:cNvGrpSpPr/>
          <p:nvPr/>
        </p:nvGrpSpPr>
        <p:grpSpPr>
          <a:xfrm>
            <a:off x="-217866" y="4785686"/>
            <a:ext cx="2014791" cy="473128"/>
            <a:chOff x="-35118" y="4342063"/>
            <a:chExt cx="2014791" cy="473128"/>
          </a:xfrm>
        </p:grpSpPr>
        <p:sp>
          <p:nvSpPr>
            <p:cNvPr id="520" name="Google Shape;520;p20"/>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0"/>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 name="Google Shape;522;p20"/>
          <p:cNvGrpSpPr/>
          <p:nvPr/>
        </p:nvGrpSpPr>
        <p:grpSpPr>
          <a:xfrm>
            <a:off x="-519445" y="4548261"/>
            <a:ext cx="2014791" cy="473128"/>
            <a:chOff x="-35118" y="4342063"/>
            <a:chExt cx="2014791" cy="473128"/>
          </a:xfrm>
        </p:grpSpPr>
        <p:sp>
          <p:nvSpPr>
            <p:cNvPr id="523" name="Google Shape;523;p20"/>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20"/>
          <p:cNvGrpSpPr/>
          <p:nvPr/>
        </p:nvGrpSpPr>
        <p:grpSpPr>
          <a:xfrm>
            <a:off x="283349" y="-475160"/>
            <a:ext cx="482550" cy="1505350"/>
            <a:chOff x="3121150" y="-443725"/>
            <a:chExt cx="482550" cy="1505350"/>
          </a:xfrm>
        </p:grpSpPr>
        <p:sp>
          <p:nvSpPr>
            <p:cNvPr id="526" name="Google Shape;526;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0"/>
          <p:cNvGrpSpPr/>
          <p:nvPr/>
        </p:nvGrpSpPr>
        <p:grpSpPr>
          <a:xfrm>
            <a:off x="87035" y="-122260"/>
            <a:ext cx="482550" cy="1505350"/>
            <a:chOff x="3121150" y="-443725"/>
            <a:chExt cx="482550" cy="1505350"/>
          </a:xfrm>
        </p:grpSpPr>
        <p:sp>
          <p:nvSpPr>
            <p:cNvPr id="529" name="Google Shape;529;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 name="Google Shape;531;p20"/>
          <p:cNvGrpSpPr/>
          <p:nvPr/>
        </p:nvGrpSpPr>
        <p:grpSpPr>
          <a:xfrm flipH="1">
            <a:off x="8377659" y="-483877"/>
            <a:ext cx="482550" cy="1505350"/>
            <a:chOff x="3121150" y="-443725"/>
            <a:chExt cx="482550" cy="1505350"/>
          </a:xfrm>
        </p:grpSpPr>
        <p:sp>
          <p:nvSpPr>
            <p:cNvPr id="532" name="Google Shape;532;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0"/>
          <p:cNvGrpSpPr/>
          <p:nvPr/>
        </p:nvGrpSpPr>
        <p:grpSpPr>
          <a:xfrm flipH="1">
            <a:off x="8573974" y="-130977"/>
            <a:ext cx="482550" cy="1505350"/>
            <a:chOff x="3121150" y="-443725"/>
            <a:chExt cx="482550" cy="1505350"/>
          </a:xfrm>
        </p:grpSpPr>
        <p:sp>
          <p:nvSpPr>
            <p:cNvPr id="535" name="Google Shape;535;p2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4">
  <p:cSld name="CUSTOM_1_1_1">
    <p:spTree>
      <p:nvGrpSpPr>
        <p:cNvPr id="1" name="Shape 537"/>
        <p:cNvGrpSpPr/>
        <p:nvPr/>
      </p:nvGrpSpPr>
      <p:grpSpPr>
        <a:xfrm>
          <a:off x="0" y="0"/>
          <a:ext cx="0" cy="0"/>
          <a:chOff x="0" y="0"/>
          <a:chExt cx="0" cy="0"/>
        </a:xfrm>
      </p:grpSpPr>
      <p:grpSp>
        <p:nvGrpSpPr>
          <p:cNvPr id="538" name="Google Shape;538;p21"/>
          <p:cNvGrpSpPr/>
          <p:nvPr/>
        </p:nvGrpSpPr>
        <p:grpSpPr>
          <a:xfrm rot="10800000" flipH="1">
            <a:off x="7503134" y="4535967"/>
            <a:ext cx="920275" cy="1078300"/>
            <a:chOff x="4679675" y="-443725"/>
            <a:chExt cx="920275" cy="1078300"/>
          </a:xfrm>
        </p:grpSpPr>
        <p:sp>
          <p:nvSpPr>
            <p:cNvPr id="539" name="Google Shape;539;p21"/>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1"/>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21"/>
          <p:cNvGrpSpPr/>
          <p:nvPr/>
        </p:nvGrpSpPr>
        <p:grpSpPr>
          <a:xfrm rot="10800000" flipH="1">
            <a:off x="7997084" y="4251217"/>
            <a:ext cx="1129225" cy="1439250"/>
            <a:chOff x="5173625" y="-443725"/>
            <a:chExt cx="1129225" cy="1439250"/>
          </a:xfrm>
        </p:grpSpPr>
        <p:sp>
          <p:nvSpPr>
            <p:cNvPr id="542" name="Google Shape;542;p2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1"/>
          <p:cNvGrpSpPr/>
          <p:nvPr/>
        </p:nvGrpSpPr>
        <p:grpSpPr>
          <a:xfrm rot="10800000" flipH="1">
            <a:off x="8527088" y="4255494"/>
            <a:ext cx="2240950" cy="1657325"/>
            <a:chOff x="4603700" y="-443725"/>
            <a:chExt cx="2240950" cy="1657325"/>
          </a:xfrm>
        </p:grpSpPr>
        <p:sp>
          <p:nvSpPr>
            <p:cNvPr id="545" name="Google Shape;545;p21"/>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1"/>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21"/>
          <p:cNvGrpSpPr/>
          <p:nvPr/>
        </p:nvGrpSpPr>
        <p:grpSpPr>
          <a:xfrm rot="10800000">
            <a:off x="7021" y="-639006"/>
            <a:ext cx="1623175" cy="1972650"/>
            <a:chOff x="4193384" y="4053542"/>
            <a:chExt cx="1623175" cy="1972650"/>
          </a:xfrm>
        </p:grpSpPr>
        <p:grpSp>
          <p:nvGrpSpPr>
            <p:cNvPr id="548" name="Google Shape;548;p21"/>
            <p:cNvGrpSpPr/>
            <p:nvPr/>
          </p:nvGrpSpPr>
          <p:grpSpPr>
            <a:xfrm rot="10800000" flipH="1">
              <a:off x="4193384" y="4947892"/>
              <a:ext cx="920275" cy="1078300"/>
              <a:chOff x="4679675" y="-1053325"/>
              <a:chExt cx="920275" cy="1078300"/>
            </a:xfrm>
          </p:grpSpPr>
          <p:sp>
            <p:nvSpPr>
              <p:cNvPr id="549" name="Google Shape;549;p21"/>
              <p:cNvSpPr/>
              <p:nvPr/>
            </p:nvSpPr>
            <p:spPr>
              <a:xfrm>
                <a:off x="4783025" y="-10533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1"/>
              <p:cNvSpPr/>
              <p:nvPr/>
            </p:nvSpPr>
            <p:spPr>
              <a:xfrm>
                <a:off x="4679675" y="-936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21"/>
            <p:cNvGrpSpPr/>
            <p:nvPr/>
          </p:nvGrpSpPr>
          <p:grpSpPr>
            <a:xfrm rot="10800000" flipH="1">
              <a:off x="4687334" y="4053542"/>
              <a:ext cx="1129225" cy="1439250"/>
              <a:chOff x="5173625" y="-443725"/>
              <a:chExt cx="1129225" cy="1439250"/>
            </a:xfrm>
          </p:grpSpPr>
          <p:sp>
            <p:nvSpPr>
              <p:cNvPr id="552" name="Google Shape;552;p2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 name="Google Shape;554;p21"/>
          <p:cNvGrpSpPr/>
          <p:nvPr/>
        </p:nvGrpSpPr>
        <p:grpSpPr>
          <a:xfrm>
            <a:off x="-1256133" y="715243"/>
            <a:ext cx="2014791" cy="473128"/>
            <a:chOff x="-35118" y="4342063"/>
            <a:chExt cx="2014791" cy="473128"/>
          </a:xfrm>
        </p:grpSpPr>
        <p:sp>
          <p:nvSpPr>
            <p:cNvPr id="555" name="Google Shape;555;p21"/>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21"/>
          <p:cNvGrpSpPr/>
          <p:nvPr/>
        </p:nvGrpSpPr>
        <p:grpSpPr>
          <a:xfrm>
            <a:off x="-1179939" y="967068"/>
            <a:ext cx="2014791" cy="473128"/>
            <a:chOff x="-35118" y="4342063"/>
            <a:chExt cx="2014791" cy="473128"/>
          </a:xfrm>
        </p:grpSpPr>
        <p:sp>
          <p:nvSpPr>
            <p:cNvPr id="558" name="Google Shape;558;p21"/>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1"/>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 name="Google Shape;560;p21"/>
          <p:cNvSpPr txBox="1">
            <a:spLocks noGrp="1"/>
          </p:cNvSpPr>
          <p:nvPr>
            <p:ph type="title"/>
          </p:nvPr>
        </p:nvSpPr>
        <p:spPr>
          <a:xfrm>
            <a:off x="713325" y="539700"/>
            <a:ext cx="77175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561"/>
        <p:cNvGrpSpPr/>
        <p:nvPr/>
      </p:nvGrpSpPr>
      <p:grpSpPr>
        <a:xfrm>
          <a:off x="0" y="0"/>
          <a:ext cx="0" cy="0"/>
          <a:chOff x="0" y="0"/>
          <a:chExt cx="0" cy="0"/>
        </a:xfrm>
      </p:grpSpPr>
      <p:grpSp>
        <p:nvGrpSpPr>
          <p:cNvPr id="562" name="Google Shape;562;p22"/>
          <p:cNvGrpSpPr/>
          <p:nvPr/>
        </p:nvGrpSpPr>
        <p:grpSpPr>
          <a:xfrm>
            <a:off x="87588" y="-482281"/>
            <a:ext cx="482550" cy="1505350"/>
            <a:chOff x="3121150" y="-443725"/>
            <a:chExt cx="482550" cy="1505350"/>
          </a:xfrm>
        </p:grpSpPr>
        <p:sp>
          <p:nvSpPr>
            <p:cNvPr id="563" name="Google Shape;563;p22"/>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22"/>
          <p:cNvGrpSpPr/>
          <p:nvPr/>
        </p:nvGrpSpPr>
        <p:grpSpPr>
          <a:xfrm>
            <a:off x="999825" y="-467301"/>
            <a:ext cx="929375" cy="1078300"/>
            <a:chOff x="1990425" y="-443725"/>
            <a:chExt cx="929375" cy="1078300"/>
          </a:xfrm>
        </p:grpSpPr>
        <p:sp>
          <p:nvSpPr>
            <p:cNvPr id="566" name="Google Shape;566;p2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22"/>
          <p:cNvGrpSpPr/>
          <p:nvPr/>
        </p:nvGrpSpPr>
        <p:grpSpPr>
          <a:xfrm>
            <a:off x="296925" y="-1076901"/>
            <a:ext cx="1138350" cy="1439250"/>
            <a:chOff x="1287525" y="-443725"/>
            <a:chExt cx="1138350" cy="1439250"/>
          </a:xfrm>
        </p:grpSpPr>
        <p:sp>
          <p:nvSpPr>
            <p:cNvPr id="569" name="Google Shape;569;p22"/>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22"/>
          <p:cNvGrpSpPr/>
          <p:nvPr/>
        </p:nvGrpSpPr>
        <p:grpSpPr>
          <a:xfrm>
            <a:off x="8582213" y="-482281"/>
            <a:ext cx="474200" cy="1505350"/>
            <a:chOff x="3995775" y="-443725"/>
            <a:chExt cx="474200" cy="1505350"/>
          </a:xfrm>
        </p:grpSpPr>
        <p:sp>
          <p:nvSpPr>
            <p:cNvPr id="572" name="Google Shape;572;p22"/>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22"/>
          <p:cNvGrpSpPr/>
          <p:nvPr/>
        </p:nvGrpSpPr>
        <p:grpSpPr>
          <a:xfrm>
            <a:off x="7270475" y="-467301"/>
            <a:ext cx="920275" cy="1078300"/>
            <a:chOff x="4679675" y="-443725"/>
            <a:chExt cx="920275" cy="1078300"/>
          </a:xfrm>
        </p:grpSpPr>
        <p:sp>
          <p:nvSpPr>
            <p:cNvPr id="575" name="Google Shape;575;p22"/>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22"/>
          <p:cNvGrpSpPr/>
          <p:nvPr/>
        </p:nvGrpSpPr>
        <p:grpSpPr>
          <a:xfrm>
            <a:off x="7764425" y="-1076901"/>
            <a:ext cx="1129225" cy="1439250"/>
            <a:chOff x="5173625" y="-443725"/>
            <a:chExt cx="1129225" cy="1439250"/>
          </a:xfrm>
        </p:grpSpPr>
        <p:sp>
          <p:nvSpPr>
            <p:cNvPr id="578" name="Google Shape;578;p22"/>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2"/>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22"/>
          <p:cNvGrpSpPr/>
          <p:nvPr/>
        </p:nvGrpSpPr>
        <p:grpSpPr>
          <a:xfrm>
            <a:off x="-1220287" y="-761576"/>
            <a:ext cx="2249325" cy="1657325"/>
            <a:chOff x="746475" y="-443725"/>
            <a:chExt cx="2249325" cy="1657325"/>
          </a:xfrm>
        </p:grpSpPr>
        <p:sp>
          <p:nvSpPr>
            <p:cNvPr id="581" name="Google Shape;581;p22"/>
            <p:cNvSpPr/>
            <p:nvPr/>
          </p:nvSpPr>
          <p:spPr>
            <a:xfrm>
              <a:off x="746475" y="-443725"/>
              <a:ext cx="2158875" cy="1560825"/>
            </a:xfrm>
            <a:custGeom>
              <a:avLst/>
              <a:gdLst/>
              <a:ahLst/>
              <a:cxnLst/>
              <a:rect l="l" t="t" r="r" b="b"/>
              <a:pathLst>
                <a:path w="86355" h="62433" fill="none" extrusionOk="0">
                  <a:moveTo>
                    <a:pt x="86355" y="62433"/>
                  </a:moveTo>
                  <a:lnTo>
                    <a:pt x="34621" y="14833"/>
                  </a:lnTo>
                  <a:lnTo>
                    <a:pt x="1" y="14833"/>
                  </a:lnTo>
                  <a:lnTo>
                    <a:pt x="1"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a:off x="2877225" y="1095800"/>
              <a:ext cx="118575" cy="117800"/>
            </a:xfrm>
            <a:custGeom>
              <a:avLst/>
              <a:gdLst/>
              <a:ahLst/>
              <a:cxnLst/>
              <a:rect l="l" t="t" r="r" b="b"/>
              <a:pathLst>
                <a:path w="4743" h="4712" fill="none" extrusionOk="0">
                  <a:moveTo>
                    <a:pt x="4742" y="2007"/>
                  </a:moveTo>
                  <a:cubicBezTo>
                    <a:pt x="4742" y="3830"/>
                    <a:pt x="2554" y="4712"/>
                    <a:pt x="1277" y="3466"/>
                  </a:cubicBezTo>
                  <a:cubicBezTo>
                    <a:pt x="0" y="2189"/>
                    <a:pt x="912" y="0"/>
                    <a:pt x="2705" y="0"/>
                  </a:cubicBezTo>
                  <a:cubicBezTo>
                    <a:pt x="3830" y="0"/>
                    <a:pt x="4742" y="912"/>
                    <a:pt x="4742"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22"/>
          <p:cNvGrpSpPr/>
          <p:nvPr/>
        </p:nvGrpSpPr>
        <p:grpSpPr>
          <a:xfrm>
            <a:off x="8123338" y="-761576"/>
            <a:ext cx="2240950" cy="1657325"/>
            <a:chOff x="4603700" y="-443725"/>
            <a:chExt cx="2240950" cy="1657325"/>
          </a:xfrm>
        </p:grpSpPr>
        <p:sp>
          <p:nvSpPr>
            <p:cNvPr id="584" name="Google Shape;584;p22"/>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22"/>
          <p:cNvGrpSpPr/>
          <p:nvPr/>
        </p:nvGrpSpPr>
        <p:grpSpPr>
          <a:xfrm>
            <a:off x="2926213" y="-467301"/>
            <a:ext cx="929375" cy="1078300"/>
            <a:chOff x="1990425" y="-443725"/>
            <a:chExt cx="929375" cy="1078300"/>
          </a:xfrm>
        </p:grpSpPr>
        <p:sp>
          <p:nvSpPr>
            <p:cNvPr id="587" name="Google Shape;587;p2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22"/>
          <p:cNvGrpSpPr/>
          <p:nvPr/>
        </p:nvGrpSpPr>
        <p:grpSpPr>
          <a:xfrm>
            <a:off x="3535813" y="-695901"/>
            <a:ext cx="929375" cy="1078300"/>
            <a:chOff x="1990425" y="-443725"/>
            <a:chExt cx="929375" cy="1078300"/>
          </a:xfrm>
        </p:grpSpPr>
        <p:sp>
          <p:nvSpPr>
            <p:cNvPr id="590" name="Google Shape;590;p22"/>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22"/>
          <p:cNvSpPr txBox="1">
            <a:spLocks noGrp="1"/>
          </p:cNvSpPr>
          <p:nvPr>
            <p:ph type="title" hasCustomPrompt="1"/>
          </p:nvPr>
        </p:nvSpPr>
        <p:spPr>
          <a:xfrm>
            <a:off x="1096600" y="2625463"/>
            <a:ext cx="1581600" cy="78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93" name="Google Shape;593;p22"/>
          <p:cNvSpPr txBox="1">
            <a:spLocks noGrp="1"/>
          </p:cNvSpPr>
          <p:nvPr>
            <p:ph type="subTitle" idx="1"/>
          </p:nvPr>
        </p:nvSpPr>
        <p:spPr>
          <a:xfrm>
            <a:off x="775750" y="3853760"/>
            <a:ext cx="2223300" cy="65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94" name="Google Shape;594;p22"/>
          <p:cNvSpPr txBox="1">
            <a:spLocks noGrp="1"/>
          </p:cNvSpPr>
          <p:nvPr>
            <p:ph type="title" idx="2"/>
          </p:nvPr>
        </p:nvSpPr>
        <p:spPr>
          <a:xfrm>
            <a:off x="775750" y="3474560"/>
            <a:ext cx="2223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95" name="Google Shape;595;p22"/>
          <p:cNvSpPr txBox="1">
            <a:spLocks noGrp="1"/>
          </p:cNvSpPr>
          <p:nvPr>
            <p:ph type="title" idx="3" hasCustomPrompt="1"/>
          </p:nvPr>
        </p:nvSpPr>
        <p:spPr>
          <a:xfrm>
            <a:off x="3781200" y="2724513"/>
            <a:ext cx="1581600" cy="78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96" name="Google Shape;596;p22"/>
          <p:cNvSpPr txBox="1">
            <a:spLocks noGrp="1"/>
          </p:cNvSpPr>
          <p:nvPr>
            <p:ph type="subTitle" idx="4"/>
          </p:nvPr>
        </p:nvSpPr>
        <p:spPr>
          <a:xfrm>
            <a:off x="3460350" y="3952810"/>
            <a:ext cx="2223300" cy="65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97" name="Google Shape;597;p22"/>
          <p:cNvSpPr txBox="1">
            <a:spLocks noGrp="1"/>
          </p:cNvSpPr>
          <p:nvPr>
            <p:ph type="title" idx="5"/>
          </p:nvPr>
        </p:nvSpPr>
        <p:spPr>
          <a:xfrm>
            <a:off x="3460350" y="3573610"/>
            <a:ext cx="2223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98" name="Google Shape;598;p22"/>
          <p:cNvSpPr txBox="1">
            <a:spLocks noGrp="1"/>
          </p:cNvSpPr>
          <p:nvPr>
            <p:ph type="title" idx="6" hasCustomPrompt="1"/>
          </p:nvPr>
        </p:nvSpPr>
        <p:spPr>
          <a:xfrm>
            <a:off x="6465800" y="2724513"/>
            <a:ext cx="1581600" cy="78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99" name="Google Shape;599;p22"/>
          <p:cNvSpPr txBox="1">
            <a:spLocks noGrp="1"/>
          </p:cNvSpPr>
          <p:nvPr>
            <p:ph type="subTitle" idx="7"/>
          </p:nvPr>
        </p:nvSpPr>
        <p:spPr>
          <a:xfrm>
            <a:off x="6144950" y="3952810"/>
            <a:ext cx="2223300" cy="65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00" name="Google Shape;600;p22"/>
          <p:cNvSpPr txBox="1">
            <a:spLocks noGrp="1"/>
          </p:cNvSpPr>
          <p:nvPr>
            <p:ph type="title" idx="8"/>
          </p:nvPr>
        </p:nvSpPr>
        <p:spPr>
          <a:xfrm>
            <a:off x="6144950" y="3573610"/>
            <a:ext cx="2223300" cy="37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grpSp>
        <p:nvGrpSpPr>
          <p:cNvPr id="601" name="Google Shape;601;p22"/>
          <p:cNvGrpSpPr/>
          <p:nvPr/>
        </p:nvGrpSpPr>
        <p:grpSpPr>
          <a:xfrm>
            <a:off x="4852625" y="-1035569"/>
            <a:ext cx="1138350" cy="1439250"/>
            <a:chOff x="1287525" y="-443725"/>
            <a:chExt cx="1138350" cy="1439250"/>
          </a:xfrm>
        </p:grpSpPr>
        <p:sp>
          <p:nvSpPr>
            <p:cNvPr id="602" name="Google Shape;602;p22"/>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647"/>
        <p:cNvGrpSpPr/>
        <p:nvPr/>
      </p:nvGrpSpPr>
      <p:grpSpPr>
        <a:xfrm>
          <a:off x="0" y="0"/>
          <a:ext cx="0" cy="0"/>
          <a:chOff x="0" y="0"/>
          <a:chExt cx="0" cy="0"/>
        </a:xfrm>
      </p:grpSpPr>
      <p:grpSp>
        <p:nvGrpSpPr>
          <p:cNvPr id="648" name="Google Shape;648;p24"/>
          <p:cNvGrpSpPr/>
          <p:nvPr/>
        </p:nvGrpSpPr>
        <p:grpSpPr>
          <a:xfrm>
            <a:off x="1050348" y="-469529"/>
            <a:ext cx="1195349" cy="1078296"/>
            <a:chOff x="4404625" y="-443721"/>
            <a:chExt cx="1195349" cy="1078296"/>
          </a:xfrm>
        </p:grpSpPr>
        <p:sp>
          <p:nvSpPr>
            <p:cNvPr id="649" name="Google Shape;649;p24"/>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4"/>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24"/>
          <p:cNvGrpSpPr/>
          <p:nvPr/>
        </p:nvGrpSpPr>
        <p:grpSpPr>
          <a:xfrm rot="-5400000">
            <a:off x="-393663" y="-505555"/>
            <a:ext cx="2181860" cy="892524"/>
            <a:chOff x="6525475" y="148600"/>
            <a:chExt cx="2808779" cy="1148975"/>
          </a:xfrm>
        </p:grpSpPr>
        <p:sp>
          <p:nvSpPr>
            <p:cNvPr id="652" name="Google Shape;652;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24"/>
          <p:cNvGrpSpPr/>
          <p:nvPr/>
        </p:nvGrpSpPr>
        <p:grpSpPr>
          <a:xfrm rot="-5400000">
            <a:off x="38041" y="-247490"/>
            <a:ext cx="2181860" cy="892524"/>
            <a:chOff x="6525475" y="148600"/>
            <a:chExt cx="2808779" cy="1148975"/>
          </a:xfrm>
        </p:grpSpPr>
        <p:sp>
          <p:nvSpPr>
            <p:cNvPr id="655" name="Google Shape;655;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24"/>
          <p:cNvGrpSpPr/>
          <p:nvPr/>
        </p:nvGrpSpPr>
        <p:grpSpPr>
          <a:xfrm flipH="1">
            <a:off x="6888680" y="-997823"/>
            <a:ext cx="1994692" cy="2439924"/>
            <a:chOff x="403404" y="-997823"/>
            <a:chExt cx="1994692" cy="2439924"/>
          </a:xfrm>
        </p:grpSpPr>
        <p:grpSp>
          <p:nvGrpSpPr>
            <p:cNvPr id="658" name="Google Shape;658;p24"/>
            <p:cNvGrpSpPr/>
            <p:nvPr/>
          </p:nvGrpSpPr>
          <p:grpSpPr>
            <a:xfrm>
              <a:off x="1202748" y="-317129"/>
              <a:ext cx="1195349" cy="1078296"/>
              <a:chOff x="4404625" y="-443721"/>
              <a:chExt cx="1195349" cy="1078296"/>
            </a:xfrm>
          </p:grpSpPr>
          <p:sp>
            <p:nvSpPr>
              <p:cNvPr id="659" name="Google Shape;659;p24"/>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4"/>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24"/>
            <p:cNvGrpSpPr/>
            <p:nvPr/>
          </p:nvGrpSpPr>
          <p:grpSpPr>
            <a:xfrm rot="-5400000">
              <a:off x="-241263" y="-353155"/>
              <a:ext cx="2181860" cy="892524"/>
              <a:chOff x="6525475" y="148600"/>
              <a:chExt cx="2808779" cy="1148975"/>
            </a:xfrm>
          </p:grpSpPr>
          <p:sp>
            <p:nvSpPr>
              <p:cNvPr id="662" name="Google Shape;662;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24"/>
            <p:cNvGrpSpPr/>
            <p:nvPr/>
          </p:nvGrpSpPr>
          <p:grpSpPr>
            <a:xfrm rot="-5400000">
              <a:off x="182166" y="-95090"/>
              <a:ext cx="2181860" cy="892524"/>
              <a:chOff x="6525475" y="148600"/>
              <a:chExt cx="2808779" cy="1148975"/>
            </a:xfrm>
          </p:grpSpPr>
          <p:sp>
            <p:nvSpPr>
              <p:cNvPr id="665" name="Google Shape;665;p24"/>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4"/>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7" name="Google Shape;667;p24"/>
          <p:cNvSpPr txBox="1">
            <a:spLocks noGrp="1"/>
          </p:cNvSpPr>
          <p:nvPr>
            <p:ph type="title"/>
          </p:nvPr>
        </p:nvSpPr>
        <p:spPr>
          <a:xfrm>
            <a:off x="1630950" y="539700"/>
            <a:ext cx="5882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
        <p:nvSpPr>
          <p:cNvPr id="668" name="Google Shape;668;p24"/>
          <p:cNvSpPr txBox="1">
            <a:spLocks noGrp="1"/>
          </p:cNvSpPr>
          <p:nvPr>
            <p:ph type="body" idx="1"/>
          </p:nvPr>
        </p:nvSpPr>
        <p:spPr>
          <a:xfrm>
            <a:off x="713250" y="1342250"/>
            <a:ext cx="7717500" cy="32616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Clr>
                <a:schemeClr val="accent1"/>
              </a:buClr>
              <a:buSzPts val="1400"/>
              <a:buFont typeface="Lato"/>
              <a:buChar char="○"/>
              <a:defRPr/>
            </a:lvl1pPr>
            <a:lvl2pPr marL="914400" lvl="1" indent="-317500" rtl="0">
              <a:lnSpc>
                <a:spcPct val="100000"/>
              </a:lnSpc>
              <a:spcBef>
                <a:spcPts val="1600"/>
              </a:spcBef>
              <a:spcAft>
                <a:spcPts val="0"/>
              </a:spcAft>
              <a:buSzPts val="1400"/>
              <a:buFont typeface="Lato"/>
              <a:buChar char="○"/>
              <a:defRPr/>
            </a:lvl2pPr>
            <a:lvl3pPr marL="1371600" lvl="2" indent="-317500" rtl="0">
              <a:lnSpc>
                <a:spcPct val="100000"/>
              </a:lnSpc>
              <a:spcBef>
                <a:spcPts val="1600"/>
              </a:spcBef>
              <a:spcAft>
                <a:spcPts val="0"/>
              </a:spcAft>
              <a:buSzPts val="1400"/>
              <a:buFont typeface="Lato"/>
              <a:buChar char="■"/>
              <a:defRPr/>
            </a:lvl3pPr>
            <a:lvl4pPr marL="1828800" lvl="3" indent="-317500" rtl="0">
              <a:lnSpc>
                <a:spcPct val="100000"/>
              </a:lnSpc>
              <a:spcBef>
                <a:spcPts val="1600"/>
              </a:spcBef>
              <a:spcAft>
                <a:spcPts val="0"/>
              </a:spcAft>
              <a:buSzPts val="1400"/>
              <a:buFont typeface="Lato"/>
              <a:buChar char="●"/>
              <a:defRPr/>
            </a:lvl4pPr>
            <a:lvl5pPr marL="2286000" lvl="4" indent="-317500" rtl="0">
              <a:lnSpc>
                <a:spcPct val="100000"/>
              </a:lnSpc>
              <a:spcBef>
                <a:spcPts val="1600"/>
              </a:spcBef>
              <a:spcAft>
                <a:spcPts val="0"/>
              </a:spcAft>
              <a:buSzPts val="1400"/>
              <a:buFont typeface="Lato"/>
              <a:buChar char="○"/>
              <a:defRPr/>
            </a:lvl5pPr>
            <a:lvl6pPr marL="2743200" lvl="5" indent="-317500" rtl="0">
              <a:lnSpc>
                <a:spcPct val="100000"/>
              </a:lnSpc>
              <a:spcBef>
                <a:spcPts val="1600"/>
              </a:spcBef>
              <a:spcAft>
                <a:spcPts val="0"/>
              </a:spcAft>
              <a:buSzPts val="1400"/>
              <a:buFont typeface="Lato"/>
              <a:buChar char="■"/>
              <a:defRPr/>
            </a:lvl6pPr>
            <a:lvl7pPr marL="3200400" lvl="6" indent="-317500" rtl="0">
              <a:lnSpc>
                <a:spcPct val="100000"/>
              </a:lnSpc>
              <a:spcBef>
                <a:spcPts val="1600"/>
              </a:spcBef>
              <a:spcAft>
                <a:spcPts val="0"/>
              </a:spcAft>
              <a:buSzPts val="1400"/>
              <a:buFont typeface="Lato"/>
              <a:buChar char="●"/>
              <a:defRPr/>
            </a:lvl7pPr>
            <a:lvl8pPr marL="3657600" lvl="7" indent="-317500" rtl="0">
              <a:lnSpc>
                <a:spcPct val="100000"/>
              </a:lnSpc>
              <a:spcBef>
                <a:spcPts val="1600"/>
              </a:spcBef>
              <a:spcAft>
                <a:spcPts val="0"/>
              </a:spcAft>
              <a:buSzPts val="1400"/>
              <a:buFont typeface="Lato"/>
              <a:buChar char="○"/>
              <a:defRPr/>
            </a:lvl8pPr>
            <a:lvl9pPr marL="4114800" lvl="8" indent="-317500" rtl="0">
              <a:lnSpc>
                <a:spcPct val="100000"/>
              </a:lnSpc>
              <a:spcBef>
                <a:spcPts val="1600"/>
              </a:spcBef>
              <a:spcAft>
                <a:spcPts val="1600"/>
              </a:spcAft>
              <a:buSzPts val="1400"/>
              <a:buFont typeface="Lato"/>
              <a:buChar char="■"/>
              <a:defRPr/>
            </a:lvl9pPr>
          </a:lstStyle>
          <a:p>
            <a:endParaRPr/>
          </a:p>
        </p:txBody>
      </p:sp>
      <p:grpSp>
        <p:nvGrpSpPr>
          <p:cNvPr id="669" name="Google Shape;669;p24"/>
          <p:cNvGrpSpPr/>
          <p:nvPr/>
        </p:nvGrpSpPr>
        <p:grpSpPr>
          <a:xfrm>
            <a:off x="-272766" y="4539543"/>
            <a:ext cx="2014791" cy="473128"/>
            <a:chOff x="-35118" y="4342063"/>
            <a:chExt cx="2014791" cy="473128"/>
          </a:xfrm>
        </p:grpSpPr>
        <p:sp>
          <p:nvSpPr>
            <p:cNvPr id="670" name="Google Shape;670;p24"/>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4"/>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24"/>
          <p:cNvGrpSpPr/>
          <p:nvPr/>
        </p:nvGrpSpPr>
        <p:grpSpPr>
          <a:xfrm>
            <a:off x="-217866" y="4785686"/>
            <a:ext cx="2014791" cy="473128"/>
            <a:chOff x="-35118" y="4342063"/>
            <a:chExt cx="2014791" cy="473128"/>
          </a:xfrm>
        </p:grpSpPr>
        <p:sp>
          <p:nvSpPr>
            <p:cNvPr id="673" name="Google Shape;673;p24"/>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4"/>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4"/>
          <p:cNvGrpSpPr/>
          <p:nvPr/>
        </p:nvGrpSpPr>
        <p:grpSpPr>
          <a:xfrm rot="10800000">
            <a:off x="7239830" y="4310943"/>
            <a:ext cx="2014791" cy="473128"/>
            <a:chOff x="-35118" y="4342063"/>
            <a:chExt cx="2014791" cy="473128"/>
          </a:xfrm>
        </p:grpSpPr>
        <p:sp>
          <p:nvSpPr>
            <p:cNvPr id="676" name="Google Shape;676;p24"/>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2"/>
            </a:solid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0"/>
        <p:cNvGrpSpPr/>
        <p:nvPr/>
      </p:nvGrpSpPr>
      <p:grpSpPr>
        <a:xfrm>
          <a:off x="0" y="0"/>
          <a:ext cx="0" cy="0"/>
          <a:chOff x="0" y="0"/>
          <a:chExt cx="0" cy="0"/>
        </a:xfrm>
      </p:grpSpPr>
      <p:sp>
        <p:nvSpPr>
          <p:cNvPr id="71" name="Google Shape;71;p3"/>
          <p:cNvSpPr txBox="1">
            <a:spLocks noGrp="1"/>
          </p:cNvSpPr>
          <p:nvPr>
            <p:ph type="title"/>
          </p:nvPr>
        </p:nvSpPr>
        <p:spPr>
          <a:xfrm>
            <a:off x="2450700" y="3072854"/>
            <a:ext cx="4242600" cy="616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2" name="Google Shape;72;p3"/>
          <p:cNvSpPr txBox="1">
            <a:spLocks noGrp="1"/>
          </p:cNvSpPr>
          <p:nvPr>
            <p:ph type="title" idx="2" hasCustomPrompt="1"/>
          </p:nvPr>
        </p:nvSpPr>
        <p:spPr>
          <a:xfrm>
            <a:off x="3995121" y="1227576"/>
            <a:ext cx="1157400" cy="11574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5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3" name="Google Shape;73;p3"/>
          <p:cNvSpPr txBox="1">
            <a:spLocks noGrp="1"/>
          </p:cNvSpPr>
          <p:nvPr>
            <p:ph type="subTitle" idx="1"/>
          </p:nvPr>
        </p:nvSpPr>
        <p:spPr>
          <a:xfrm>
            <a:off x="2509200" y="3652872"/>
            <a:ext cx="4125600" cy="41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74" name="Google Shape;74;p3"/>
          <p:cNvGrpSpPr/>
          <p:nvPr/>
        </p:nvGrpSpPr>
        <p:grpSpPr>
          <a:xfrm flipH="1">
            <a:off x="7153751" y="4056822"/>
            <a:ext cx="2074949" cy="962378"/>
            <a:chOff x="-85249" y="3960975"/>
            <a:chExt cx="2074949" cy="962378"/>
          </a:xfrm>
        </p:grpSpPr>
        <p:grpSp>
          <p:nvGrpSpPr>
            <p:cNvPr id="75" name="Google Shape;75;p3"/>
            <p:cNvGrpSpPr/>
            <p:nvPr/>
          </p:nvGrpSpPr>
          <p:grpSpPr>
            <a:xfrm>
              <a:off x="-44137" y="3960975"/>
              <a:ext cx="2033837" cy="459179"/>
              <a:chOff x="-101291" y="3971002"/>
              <a:chExt cx="2033837" cy="459179"/>
            </a:xfrm>
          </p:grpSpPr>
          <p:sp>
            <p:nvSpPr>
              <p:cNvPr id="76" name="Google Shape;76;p3"/>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3"/>
            <p:cNvGrpSpPr/>
            <p:nvPr/>
          </p:nvGrpSpPr>
          <p:grpSpPr>
            <a:xfrm>
              <a:off x="-85249" y="4203623"/>
              <a:ext cx="2014791" cy="469195"/>
              <a:chOff x="-35118" y="4163517"/>
              <a:chExt cx="2014791" cy="469195"/>
            </a:xfrm>
          </p:grpSpPr>
          <p:sp>
            <p:nvSpPr>
              <p:cNvPr id="79" name="Google Shape;79;p3"/>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3"/>
            <p:cNvGrpSpPr/>
            <p:nvPr/>
          </p:nvGrpSpPr>
          <p:grpSpPr>
            <a:xfrm>
              <a:off x="-85249" y="4454155"/>
              <a:ext cx="2014791" cy="469199"/>
              <a:chOff x="-35118" y="4345992"/>
              <a:chExt cx="2014791" cy="469199"/>
            </a:xfrm>
          </p:grpSpPr>
          <p:sp>
            <p:nvSpPr>
              <p:cNvPr id="82" name="Google Shape;82;p3"/>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 name="Google Shape;84;p3"/>
          <p:cNvGrpSpPr/>
          <p:nvPr/>
        </p:nvGrpSpPr>
        <p:grpSpPr>
          <a:xfrm flipH="1">
            <a:off x="323625" y="3807546"/>
            <a:ext cx="1138350" cy="1418750"/>
            <a:chOff x="1287525" y="3801250"/>
            <a:chExt cx="1138350" cy="1418750"/>
          </a:xfrm>
        </p:grpSpPr>
        <p:sp>
          <p:nvSpPr>
            <p:cNvPr id="85" name="Google Shape;85;p3"/>
            <p:cNvSpPr/>
            <p:nvPr/>
          </p:nvSpPr>
          <p:spPr>
            <a:xfrm>
              <a:off x="1287525" y="3909150"/>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2307300" y="380125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flipH="1">
            <a:off x="210775" y="4159825"/>
            <a:ext cx="929375" cy="1057800"/>
            <a:chOff x="8076400" y="4159825"/>
            <a:chExt cx="929375" cy="1057800"/>
          </a:xfrm>
        </p:grpSpPr>
        <p:sp>
          <p:nvSpPr>
            <p:cNvPr id="88" name="Google Shape;88;p3"/>
            <p:cNvSpPr/>
            <p:nvPr/>
          </p:nvSpPr>
          <p:spPr>
            <a:xfrm flipH="1">
              <a:off x="8178975" y="4229750"/>
              <a:ext cx="826800" cy="987875"/>
            </a:xfrm>
            <a:custGeom>
              <a:avLst/>
              <a:gdLst/>
              <a:ahLst/>
              <a:cxnLst/>
              <a:rect l="l" t="t" r="r" b="b"/>
              <a:pathLst>
                <a:path w="33072" h="39515" fill="none" extrusionOk="0">
                  <a:moveTo>
                    <a:pt x="33071" y="0"/>
                  </a:moveTo>
                  <a:lnTo>
                    <a:pt x="0" y="0"/>
                  </a:lnTo>
                  <a:lnTo>
                    <a:pt x="0" y="39514"/>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flipH="1">
              <a:off x="8076400" y="4159825"/>
              <a:ext cx="118575" cy="117825"/>
            </a:xfrm>
            <a:custGeom>
              <a:avLst/>
              <a:gdLst/>
              <a:ahLst/>
              <a:cxnLst/>
              <a:rect l="l" t="t" r="r" b="b"/>
              <a:pathLst>
                <a:path w="4743" h="4713" fill="none" extrusionOk="0">
                  <a:moveTo>
                    <a:pt x="4742" y="2706"/>
                  </a:moveTo>
                  <a:cubicBezTo>
                    <a:pt x="4742" y="913"/>
                    <a:pt x="2554" y="1"/>
                    <a:pt x="1277" y="1277"/>
                  </a:cubicBezTo>
                  <a:cubicBezTo>
                    <a:pt x="1" y="2554"/>
                    <a:pt x="913" y="4712"/>
                    <a:pt x="2706" y="4712"/>
                  </a:cubicBezTo>
                  <a:cubicBezTo>
                    <a:pt x="3831"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3"/>
          <p:cNvGrpSpPr/>
          <p:nvPr/>
        </p:nvGrpSpPr>
        <p:grpSpPr>
          <a:xfrm>
            <a:off x="6993948" y="5750"/>
            <a:ext cx="1195349" cy="1078296"/>
            <a:chOff x="4404625" y="-443721"/>
            <a:chExt cx="1195349" cy="1078296"/>
          </a:xfrm>
        </p:grpSpPr>
        <p:sp>
          <p:nvSpPr>
            <p:cNvPr id="91" name="Google Shape;91;p3"/>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3"/>
          <p:cNvGrpSpPr/>
          <p:nvPr/>
        </p:nvGrpSpPr>
        <p:grpSpPr>
          <a:xfrm>
            <a:off x="7810151" y="-104276"/>
            <a:ext cx="1129225" cy="1439250"/>
            <a:chOff x="5173625" y="-443725"/>
            <a:chExt cx="1129225" cy="1439250"/>
          </a:xfrm>
        </p:grpSpPr>
        <p:sp>
          <p:nvSpPr>
            <p:cNvPr id="94" name="Google Shape;94;p3"/>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3"/>
          <p:cNvGrpSpPr/>
          <p:nvPr/>
        </p:nvGrpSpPr>
        <p:grpSpPr>
          <a:xfrm rot="10800000" flipH="1">
            <a:off x="-784112" y="147249"/>
            <a:ext cx="1138350" cy="1418750"/>
            <a:chOff x="-784112" y="3818928"/>
            <a:chExt cx="1138350" cy="1418750"/>
          </a:xfrm>
        </p:grpSpPr>
        <p:sp>
          <p:nvSpPr>
            <p:cNvPr id="97" name="Google Shape;97;p3"/>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rot="10800000" flipH="1">
            <a:off x="-370081" y="-96211"/>
            <a:ext cx="1138350" cy="1418750"/>
            <a:chOff x="-784112" y="3818928"/>
            <a:chExt cx="1138350" cy="1418750"/>
          </a:xfrm>
        </p:grpSpPr>
        <p:sp>
          <p:nvSpPr>
            <p:cNvPr id="100" name="Google Shape;100;p3"/>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3"/>
          <p:cNvGrpSpPr/>
          <p:nvPr/>
        </p:nvGrpSpPr>
        <p:grpSpPr>
          <a:xfrm rot="10800000" flipH="1">
            <a:off x="70117" y="-395120"/>
            <a:ext cx="1138350" cy="1418750"/>
            <a:chOff x="-784112" y="3818928"/>
            <a:chExt cx="1138350" cy="1418750"/>
          </a:xfrm>
        </p:grpSpPr>
        <p:sp>
          <p:nvSpPr>
            <p:cNvPr id="103" name="Google Shape;103;p3"/>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678"/>
        <p:cNvGrpSpPr/>
        <p:nvPr/>
      </p:nvGrpSpPr>
      <p:grpSpPr>
        <a:xfrm>
          <a:off x="0" y="0"/>
          <a:ext cx="0" cy="0"/>
          <a:chOff x="0" y="0"/>
          <a:chExt cx="0" cy="0"/>
        </a:xfrm>
      </p:grpSpPr>
      <p:sp>
        <p:nvSpPr>
          <p:cNvPr id="679" name="Google Shape;679;p25"/>
          <p:cNvSpPr txBox="1">
            <a:spLocks noGrp="1"/>
          </p:cNvSpPr>
          <p:nvPr>
            <p:ph type="title"/>
          </p:nvPr>
        </p:nvSpPr>
        <p:spPr>
          <a:xfrm>
            <a:off x="1630950" y="539700"/>
            <a:ext cx="5882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
        <p:nvSpPr>
          <p:cNvPr id="680" name="Google Shape;680;p25"/>
          <p:cNvSpPr txBox="1">
            <a:spLocks noGrp="1"/>
          </p:cNvSpPr>
          <p:nvPr>
            <p:ph type="body" idx="1"/>
          </p:nvPr>
        </p:nvSpPr>
        <p:spPr>
          <a:xfrm>
            <a:off x="3818675" y="1681875"/>
            <a:ext cx="4611900" cy="27273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Font typeface="Lato"/>
              <a:buChar char="●"/>
              <a:defRPr/>
            </a:lvl1pPr>
            <a:lvl2pPr marL="914400" lvl="1" indent="-317500" rtl="0">
              <a:lnSpc>
                <a:spcPct val="100000"/>
              </a:lnSpc>
              <a:spcBef>
                <a:spcPts val="0"/>
              </a:spcBef>
              <a:spcAft>
                <a:spcPts val="0"/>
              </a:spcAft>
              <a:buSzPts val="1400"/>
              <a:buFont typeface="Lato"/>
              <a:buChar char="○"/>
              <a:defRPr/>
            </a:lvl2pPr>
            <a:lvl3pPr marL="1371600" lvl="2" indent="-317500" rtl="0">
              <a:lnSpc>
                <a:spcPct val="100000"/>
              </a:lnSpc>
              <a:spcBef>
                <a:spcPts val="1600"/>
              </a:spcBef>
              <a:spcAft>
                <a:spcPts val="0"/>
              </a:spcAft>
              <a:buSzPts val="1400"/>
              <a:buFont typeface="Lato"/>
              <a:buChar char="■"/>
              <a:defRPr/>
            </a:lvl3pPr>
            <a:lvl4pPr marL="1828800" lvl="3" indent="-317500" rtl="0">
              <a:lnSpc>
                <a:spcPct val="100000"/>
              </a:lnSpc>
              <a:spcBef>
                <a:spcPts val="1600"/>
              </a:spcBef>
              <a:spcAft>
                <a:spcPts val="0"/>
              </a:spcAft>
              <a:buSzPts val="1400"/>
              <a:buFont typeface="Lato"/>
              <a:buChar char="●"/>
              <a:defRPr/>
            </a:lvl4pPr>
            <a:lvl5pPr marL="2286000" lvl="4" indent="-317500" rtl="0">
              <a:lnSpc>
                <a:spcPct val="100000"/>
              </a:lnSpc>
              <a:spcBef>
                <a:spcPts val="1600"/>
              </a:spcBef>
              <a:spcAft>
                <a:spcPts val="0"/>
              </a:spcAft>
              <a:buSzPts val="1400"/>
              <a:buFont typeface="Lato"/>
              <a:buChar char="○"/>
              <a:defRPr/>
            </a:lvl5pPr>
            <a:lvl6pPr marL="2743200" lvl="5" indent="-317500" rtl="0">
              <a:lnSpc>
                <a:spcPct val="100000"/>
              </a:lnSpc>
              <a:spcBef>
                <a:spcPts val="1600"/>
              </a:spcBef>
              <a:spcAft>
                <a:spcPts val="0"/>
              </a:spcAft>
              <a:buSzPts val="1400"/>
              <a:buFont typeface="Lato"/>
              <a:buChar char="■"/>
              <a:defRPr/>
            </a:lvl6pPr>
            <a:lvl7pPr marL="3200400" lvl="6" indent="-317500" rtl="0">
              <a:lnSpc>
                <a:spcPct val="100000"/>
              </a:lnSpc>
              <a:spcBef>
                <a:spcPts val="1600"/>
              </a:spcBef>
              <a:spcAft>
                <a:spcPts val="0"/>
              </a:spcAft>
              <a:buSzPts val="1400"/>
              <a:buFont typeface="Lato"/>
              <a:buChar char="●"/>
              <a:defRPr/>
            </a:lvl7pPr>
            <a:lvl8pPr marL="3657600" lvl="7" indent="-317500" rtl="0">
              <a:lnSpc>
                <a:spcPct val="100000"/>
              </a:lnSpc>
              <a:spcBef>
                <a:spcPts val="1600"/>
              </a:spcBef>
              <a:spcAft>
                <a:spcPts val="0"/>
              </a:spcAft>
              <a:buSzPts val="1400"/>
              <a:buFont typeface="Lato"/>
              <a:buChar char="○"/>
              <a:defRPr/>
            </a:lvl8pPr>
            <a:lvl9pPr marL="4114800" lvl="8" indent="-317500" rtl="0">
              <a:lnSpc>
                <a:spcPct val="100000"/>
              </a:lnSpc>
              <a:spcBef>
                <a:spcPts val="1600"/>
              </a:spcBef>
              <a:spcAft>
                <a:spcPts val="1600"/>
              </a:spcAft>
              <a:buSzPts val="1400"/>
              <a:buFont typeface="Lato"/>
              <a:buChar char="■"/>
              <a:defRPr/>
            </a:lvl9pPr>
          </a:lstStyle>
          <a:p>
            <a:endParaRPr/>
          </a:p>
        </p:txBody>
      </p:sp>
      <p:grpSp>
        <p:nvGrpSpPr>
          <p:cNvPr id="681" name="Google Shape;681;p25"/>
          <p:cNvGrpSpPr/>
          <p:nvPr/>
        </p:nvGrpSpPr>
        <p:grpSpPr>
          <a:xfrm>
            <a:off x="7068170" y="-466234"/>
            <a:ext cx="1368260" cy="1078296"/>
            <a:chOff x="4231725" y="-443721"/>
            <a:chExt cx="1368260" cy="1078296"/>
          </a:xfrm>
        </p:grpSpPr>
        <p:sp>
          <p:nvSpPr>
            <p:cNvPr id="682" name="Google Shape;682;p25"/>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5"/>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25"/>
          <p:cNvGrpSpPr/>
          <p:nvPr/>
        </p:nvGrpSpPr>
        <p:grpSpPr>
          <a:xfrm>
            <a:off x="8010070" y="-466238"/>
            <a:ext cx="1129225" cy="1439250"/>
            <a:chOff x="5173625" y="-443725"/>
            <a:chExt cx="1129225" cy="1439250"/>
          </a:xfrm>
        </p:grpSpPr>
        <p:sp>
          <p:nvSpPr>
            <p:cNvPr id="685" name="Google Shape;685;p2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25"/>
          <p:cNvGrpSpPr/>
          <p:nvPr/>
        </p:nvGrpSpPr>
        <p:grpSpPr>
          <a:xfrm flipH="1">
            <a:off x="5091" y="-472343"/>
            <a:ext cx="1129225" cy="1439250"/>
            <a:chOff x="5173625" y="-443725"/>
            <a:chExt cx="1129225" cy="1439250"/>
          </a:xfrm>
        </p:grpSpPr>
        <p:sp>
          <p:nvSpPr>
            <p:cNvPr id="688" name="Google Shape;688;p25"/>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5"/>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25"/>
          <p:cNvGrpSpPr/>
          <p:nvPr/>
        </p:nvGrpSpPr>
        <p:grpSpPr>
          <a:xfrm flipH="1">
            <a:off x="-98709" y="-223280"/>
            <a:ext cx="920275" cy="1078300"/>
            <a:chOff x="4679675" y="-443725"/>
            <a:chExt cx="920275" cy="1078300"/>
          </a:xfrm>
        </p:grpSpPr>
        <p:sp>
          <p:nvSpPr>
            <p:cNvPr id="691" name="Google Shape;691;p25"/>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5"/>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25"/>
          <p:cNvGrpSpPr/>
          <p:nvPr/>
        </p:nvGrpSpPr>
        <p:grpSpPr>
          <a:xfrm flipH="1">
            <a:off x="6573567" y="-671954"/>
            <a:ext cx="1195349" cy="1078296"/>
            <a:chOff x="4404625" y="-443721"/>
            <a:chExt cx="1195349" cy="1078296"/>
          </a:xfrm>
        </p:grpSpPr>
        <p:sp>
          <p:nvSpPr>
            <p:cNvPr id="694" name="Google Shape;694;p25"/>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5"/>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25"/>
          <p:cNvGrpSpPr/>
          <p:nvPr/>
        </p:nvGrpSpPr>
        <p:grpSpPr>
          <a:xfrm>
            <a:off x="1375492" y="-671954"/>
            <a:ext cx="1195349" cy="1078296"/>
            <a:chOff x="4404625" y="-443721"/>
            <a:chExt cx="1195349" cy="1078296"/>
          </a:xfrm>
        </p:grpSpPr>
        <p:sp>
          <p:nvSpPr>
            <p:cNvPr id="697" name="Google Shape;697;p25"/>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5"/>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699"/>
        <p:cNvGrpSpPr/>
        <p:nvPr/>
      </p:nvGrpSpPr>
      <p:grpSpPr>
        <a:xfrm>
          <a:off x="0" y="0"/>
          <a:ext cx="0" cy="0"/>
          <a:chOff x="0" y="0"/>
          <a:chExt cx="0" cy="0"/>
        </a:xfrm>
      </p:grpSpPr>
      <p:sp>
        <p:nvSpPr>
          <p:cNvPr id="700" name="Google Shape;700;p26"/>
          <p:cNvSpPr txBox="1">
            <a:spLocks noGrp="1"/>
          </p:cNvSpPr>
          <p:nvPr>
            <p:ph type="title"/>
          </p:nvPr>
        </p:nvSpPr>
        <p:spPr>
          <a:xfrm>
            <a:off x="1630950" y="539700"/>
            <a:ext cx="58821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
        <p:nvSpPr>
          <p:cNvPr id="701" name="Google Shape;701;p26"/>
          <p:cNvSpPr txBox="1">
            <a:spLocks noGrp="1"/>
          </p:cNvSpPr>
          <p:nvPr>
            <p:ph type="body" idx="1"/>
          </p:nvPr>
        </p:nvSpPr>
        <p:spPr>
          <a:xfrm>
            <a:off x="1370205" y="1727864"/>
            <a:ext cx="4611900" cy="27273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Font typeface="Lato"/>
              <a:buChar char="●"/>
              <a:defRPr/>
            </a:lvl1pPr>
            <a:lvl2pPr marL="914400" lvl="1" indent="-317500" rtl="0">
              <a:lnSpc>
                <a:spcPct val="100000"/>
              </a:lnSpc>
              <a:spcBef>
                <a:spcPts val="0"/>
              </a:spcBef>
              <a:spcAft>
                <a:spcPts val="0"/>
              </a:spcAft>
              <a:buSzPts val="1400"/>
              <a:buFont typeface="Lato"/>
              <a:buChar char="○"/>
              <a:defRPr/>
            </a:lvl2pPr>
            <a:lvl3pPr marL="1371600" lvl="2" indent="-317500" rtl="0">
              <a:lnSpc>
                <a:spcPct val="100000"/>
              </a:lnSpc>
              <a:spcBef>
                <a:spcPts val="1600"/>
              </a:spcBef>
              <a:spcAft>
                <a:spcPts val="0"/>
              </a:spcAft>
              <a:buSzPts val="1400"/>
              <a:buFont typeface="Lato"/>
              <a:buChar char="■"/>
              <a:defRPr/>
            </a:lvl3pPr>
            <a:lvl4pPr marL="1828800" lvl="3" indent="-317500" rtl="0">
              <a:lnSpc>
                <a:spcPct val="100000"/>
              </a:lnSpc>
              <a:spcBef>
                <a:spcPts val="1600"/>
              </a:spcBef>
              <a:spcAft>
                <a:spcPts val="0"/>
              </a:spcAft>
              <a:buSzPts val="1400"/>
              <a:buFont typeface="Lato"/>
              <a:buChar char="●"/>
              <a:defRPr/>
            </a:lvl4pPr>
            <a:lvl5pPr marL="2286000" lvl="4" indent="-317500" rtl="0">
              <a:lnSpc>
                <a:spcPct val="100000"/>
              </a:lnSpc>
              <a:spcBef>
                <a:spcPts val="1600"/>
              </a:spcBef>
              <a:spcAft>
                <a:spcPts val="0"/>
              </a:spcAft>
              <a:buSzPts val="1400"/>
              <a:buFont typeface="Lato"/>
              <a:buChar char="○"/>
              <a:defRPr/>
            </a:lvl5pPr>
            <a:lvl6pPr marL="2743200" lvl="5" indent="-317500" rtl="0">
              <a:lnSpc>
                <a:spcPct val="100000"/>
              </a:lnSpc>
              <a:spcBef>
                <a:spcPts val="1600"/>
              </a:spcBef>
              <a:spcAft>
                <a:spcPts val="0"/>
              </a:spcAft>
              <a:buSzPts val="1400"/>
              <a:buFont typeface="Lato"/>
              <a:buChar char="■"/>
              <a:defRPr/>
            </a:lvl6pPr>
            <a:lvl7pPr marL="3200400" lvl="6" indent="-317500" rtl="0">
              <a:lnSpc>
                <a:spcPct val="100000"/>
              </a:lnSpc>
              <a:spcBef>
                <a:spcPts val="1600"/>
              </a:spcBef>
              <a:spcAft>
                <a:spcPts val="0"/>
              </a:spcAft>
              <a:buSzPts val="1400"/>
              <a:buFont typeface="Lato"/>
              <a:buChar char="●"/>
              <a:defRPr/>
            </a:lvl7pPr>
            <a:lvl8pPr marL="3657600" lvl="7" indent="-317500" rtl="0">
              <a:lnSpc>
                <a:spcPct val="100000"/>
              </a:lnSpc>
              <a:spcBef>
                <a:spcPts val="1600"/>
              </a:spcBef>
              <a:spcAft>
                <a:spcPts val="0"/>
              </a:spcAft>
              <a:buSzPts val="1400"/>
              <a:buFont typeface="Lato"/>
              <a:buChar char="○"/>
              <a:defRPr/>
            </a:lvl8pPr>
            <a:lvl9pPr marL="4114800" lvl="8" indent="-317500" rtl="0">
              <a:lnSpc>
                <a:spcPct val="100000"/>
              </a:lnSpc>
              <a:spcBef>
                <a:spcPts val="1600"/>
              </a:spcBef>
              <a:spcAft>
                <a:spcPts val="1600"/>
              </a:spcAft>
              <a:buSzPts val="1400"/>
              <a:buFont typeface="Lato"/>
              <a:buChar char="■"/>
              <a:defRPr/>
            </a:lvl9pPr>
          </a:lstStyle>
          <a:p>
            <a:endParaRPr/>
          </a:p>
        </p:txBody>
      </p:sp>
      <p:grpSp>
        <p:nvGrpSpPr>
          <p:cNvPr id="702" name="Google Shape;702;p26"/>
          <p:cNvGrpSpPr/>
          <p:nvPr/>
        </p:nvGrpSpPr>
        <p:grpSpPr>
          <a:xfrm>
            <a:off x="-1411812" y="3924763"/>
            <a:ext cx="2961179" cy="2085654"/>
            <a:chOff x="-1411812" y="3924763"/>
            <a:chExt cx="2961179" cy="2085654"/>
          </a:xfrm>
        </p:grpSpPr>
        <p:grpSp>
          <p:nvGrpSpPr>
            <p:cNvPr id="703" name="Google Shape;703;p26"/>
            <p:cNvGrpSpPr/>
            <p:nvPr/>
          </p:nvGrpSpPr>
          <p:grpSpPr>
            <a:xfrm flipH="1">
              <a:off x="-1411812" y="4556641"/>
              <a:ext cx="2808779" cy="1148975"/>
              <a:chOff x="6525475" y="148600"/>
              <a:chExt cx="2808779" cy="1148975"/>
            </a:xfrm>
          </p:grpSpPr>
          <p:sp>
            <p:nvSpPr>
              <p:cNvPr id="704" name="Google Shape;704;p26"/>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6"/>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26"/>
            <p:cNvGrpSpPr/>
            <p:nvPr/>
          </p:nvGrpSpPr>
          <p:grpSpPr>
            <a:xfrm rot="10800000">
              <a:off x="282879" y="3924763"/>
              <a:ext cx="474200" cy="1505350"/>
              <a:chOff x="3995775" y="-443725"/>
              <a:chExt cx="474200" cy="1505350"/>
            </a:xfrm>
          </p:grpSpPr>
          <p:sp>
            <p:nvSpPr>
              <p:cNvPr id="707" name="Google Shape;707;p26"/>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6"/>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26"/>
            <p:cNvGrpSpPr/>
            <p:nvPr/>
          </p:nvGrpSpPr>
          <p:grpSpPr>
            <a:xfrm flipH="1">
              <a:off x="-1259412" y="4861441"/>
              <a:ext cx="2808779" cy="1148975"/>
              <a:chOff x="6525475" y="148600"/>
              <a:chExt cx="2808779" cy="1148975"/>
            </a:xfrm>
          </p:grpSpPr>
          <p:sp>
            <p:nvSpPr>
              <p:cNvPr id="710" name="Google Shape;710;p26"/>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6"/>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26"/>
          <p:cNvGrpSpPr/>
          <p:nvPr/>
        </p:nvGrpSpPr>
        <p:grpSpPr>
          <a:xfrm flipH="1">
            <a:off x="7393917" y="159663"/>
            <a:ext cx="2014791" cy="464410"/>
            <a:chOff x="-35118" y="4350781"/>
            <a:chExt cx="2014791" cy="464410"/>
          </a:xfrm>
        </p:grpSpPr>
        <p:sp>
          <p:nvSpPr>
            <p:cNvPr id="713" name="Google Shape;713;p2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6"/>
            <p:cNvSpPr/>
            <p:nvPr/>
          </p:nvSpPr>
          <p:spPr>
            <a:xfrm>
              <a:off x="1861099" y="4350781"/>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26"/>
          <p:cNvGrpSpPr/>
          <p:nvPr/>
        </p:nvGrpSpPr>
        <p:grpSpPr>
          <a:xfrm flipH="1">
            <a:off x="7393917" y="480896"/>
            <a:ext cx="2014791" cy="473128"/>
            <a:chOff x="-35118" y="4342063"/>
            <a:chExt cx="2014791" cy="473128"/>
          </a:xfrm>
        </p:grpSpPr>
        <p:sp>
          <p:nvSpPr>
            <p:cNvPr id="716" name="Google Shape;716;p26"/>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718"/>
        <p:cNvGrpSpPr/>
        <p:nvPr/>
      </p:nvGrpSpPr>
      <p:grpSpPr>
        <a:xfrm>
          <a:off x="0" y="0"/>
          <a:ext cx="0" cy="0"/>
          <a:chOff x="0" y="0"/>
          <a:chExt cx="0" cy="0"/>
        </a:xfrm>
      </p:grpSpPr>
      <p:sp>
        <p:nvSpPr>
          <p:cNvPr id="719" name="Google Shape;719;p27"/>
          <p:cNvSpPr txBox="1">
            <a:spLocks noGrp="1"/>
          </p:cNvSpPr>
          <p:nvPr>
            <p:ph type="ctrTitle"/>
          </p:nvPr>
        </p:nvSpPr>
        <p:spPr>
          <a:xfrm>
            <a:off x="713325" y="565547"/>
            <a:ext cx="4069500" cy="12429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20" name="Google Shape;720;p27"/>
          <p:cNvSpPr txBox="1">
            <a:spLocks noGrp="1"/>
          </p:cNvSpPr>
          <p:nvPr>
            <p:ph type="subTitle" idx="1"/>
          </p:nvPr>
        </p:nvSpPr>
        <p:spPr>
          <a:xfrm>
            <a:off x="713325" y="1736300"/>
            <a:ext cx="3583500" cy="83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1" name="Google Shape;721;p27"/>
          <p:cNvSpPr txBox="1"/>
          <p:nvPr/>
        </p:nvSpPr>
        <p:spPr>
          <a:xfrm>
            <a:off x="713325" y="3571950"/>
            <a:ext cx="3328800" cy="698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a:solidFill>
                  <a:schemeClr val="accent1"/>
                </a:solidFill>
                <a:latin typeface="Montserrat"/>
                <a:ea typeface="Montserrat"/>
                <a:cs typeface="Montserrat"/>
                <a:sym typeface="Montserrat"/>
              </a:rPr>
              <a:t>CREDITS: This presentation template was created by Slidesgo, including icons by Flaticon, and infographics &amp; images by Freepik</a:t>
            </a:r>
            <a:endParaRPr sz="1000">
              <a:solidFill>
                <a:schemeClr val="accent1"/>
              </a:solidFill>
              <a:latin typeface="Montserrat"/>
              <a:ea typeface="Montserrat"/>
              <a:cs typeface="Montserrat"/>
              <a:sym typeface="Montserrat"/>
            </a:endParaRPr>
          </a:p>
        </p:txBody>
      </p:sp>
      <p:sp>
        <p:nvSpPr>
          <p:cNvPr id="722" name="Google Shape;722;p27"/>
          <p:cNvSpPr/>
          <p:nvPr/>
        </p:nvSpPr>
        <p:spPr>
          <a:xfrm>
            <a:off x="8125138" y="1179072"/>
            <a:ext cx="39607" cy="39607"/>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7"/>
          <p:cNvGrpSpPr/>
          <p:nvPr/>
        </p:nvGrpSpPr>
        <p:grpSpPr>
          <a:xfrm flipH="1">
            <a:off x="7136201" y="4054216"/>
            <a:ext cx="2074949" cy="962378"/>
            <a:chOff x="-85249" y="3960975"/>
            <a:chExt cx="2074949" cy="962378"/>
          </a:xfrm>
        </p:grpSpPr>
        <p:grpSp>
          <p:nvGrpSpPr>
            <p:cNvPr id="724" name="Google Shape;724;p27"/>
            <p:cNvGrpSpPr/>
            <p:nvPr/>
          </p:nvGrpSpPr>
          <p:grpSpPr>
            <a:xfrm>
              <a:off x="-44137" y="3960975"/>
              <a:ext cx="2033837" cy="459179"/>
              <a:chOff x="-101291" y="3971002"/>
              <a:chExt cx="2033837" cy="459179"/>
            </a:xfrm>
          </p:grpSpPr>
          <p:sp>
            <p:nvSpPr>
              <p:cNvPr id="725" name="Google Shape;725;p27"/>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7"/>
              <p:cNvSpPr/>
              <p:nvPr/>
            </p:nvSpPr>
            <p:spPr>
              <a:xfrm>
                <a:off x="1813971" y="397100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27"/>
            <p:cNvGrpSpPr/>
            <p:nvPr/>
          </p:nvGrpSpPr>
          <p:grpSpPr>
            <a:xfrm>
              <a:off x="-85249" y="4203623"/>
              <a:ext cx="2014791" cy="469195"/>
              <a:chOff x="-35118" y="4163517"/>
              <a:chExt cx="2014791" cy="469195"/>
            </a:xfrm>
          </p:grpSpPr>
          <p:sp>
            <p:nvSpPr>
              <p:cNvPr id="728" name="Google Shape;728;p27"/>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7"/>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27"/>
            <p:cNvGrpSpPr/>
            <p:nvPr/>
          </p:nvGrpSpPr>
          <p:grpSpPr>
            <a:xfrm>
              <a:off x="-85249" y="4454155"/>
              <a:ext cx="2014791" cy="469199"/>
              <a:chOff x="-35118" y="4345992"/>
              <a:chExt cx="2014791" cy="469199"/>
            </a:xfrm>
          </p:grpSpPr>
          <p:sp>
            <p:nvSpPr>
              <p:cNvPr id="731" name="Google Shape;731;p27"/>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7"/>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 name="Google Shape;733;p27"/>
          <p:cNvGrpSpPr/>
          <p:nvPr/>
        </p:nvGrpSpPr>
        <p:grpSpPr>
          <a:xfrm>
            <a:off x="7691206" y="833500"/>
            <a:ext cx="2649775" cy="3476500"/>
            <a:chOff x="7691206" y="833500"/>
            <a:chExt cx="2649775" cy="3476500"/>
          </a:xfrm>
        </p:grpSpPr>
        <p:sp>
          <p:nvSpPr>
            <p:cNvPr id="734" name="Google Shape;734;p27"/>
            <p:cNvSpPr/>
            <p:nvPr/>
          </p:nvSpPr>
          <p:spPr>
            <a:xfrm>
              <a:off x="7691206" y="2268175"/>
              <a:ext cx="118575" cy="118550"/>
            </a:xfrm>
            <a:custGeom>
              <a:avLst/>
              <a:gdLst/>
              <a:ahLst/>
              <a:cxnLst/>
              <a:rect l="l" t="t" r="r" b="b"/>
              <a:pathLst>
                <a:path w="4743" h="4742" fill="none" extrusionOk="0">
                  <a:moveTo>
                    <a:pt x="1" y="2037"/>
                  </a:moveTo>
                  <a:cubicBezTo>
                    <a:pt x="1" y="3830"/>
                    <a:pt x="2189" y="4742"/>
                    <a:pt x="3466" y="3465"/>
                  </a:cubicBezTo>
                  <a:cubicBezTo>
                    <a:pt x="4742" y="2189"/>
                    <a:pt x="3830" y="0"/>
                    <a:pt x="2037" y="30"/>
                  </a:cubicBezTo>
                  <a:cubicBezTo>
                    <a:pt x="912" y="30"/>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7"/>
            <p:cNvSpPr/>
            <p:nvPr/>
          </p:nvSpPr>
          <p:spPr>
            <a:xfrm>
              <a:off x="7691206" y="2758300"/>
              <a:ext cx="118575" cy="117800"/>
            </a:xfrm>
            <a:custGeom>
              <a:avLst/>
              <a:gdLst/>
              <a:ahLst/>
              <a:cxnLst/>
              <a:rect l="l" t="t" r="r" b="b"/>
              <a:pathLst>
                <a:path w="4743" h="4712" fill="none" extrusionOk="0">
                  <a:moveTo>
                    <a:pt x="1" y="2705"/>
                  </a:moveTo>
                  <a:cubicBezTo>
                    <a:pt x="1" y="912"/>
                    <a:pt x="2189" y="0"/>
                    <a:pt x="3466" y="1277"/>
                  </a:cubicBezTo>
                  <a:cubicBezTo>
                    <a:pt x="4742" y="2553"/>
                    <a:pt x="3830" y="4712"/>
                    <a:pt x="2037" y="4712"/>
                  </a:cubicBezTo>
                  <a:cubicBezTo>
                    <a:pt x="912" y="4712"/>
                    <a:pt x="1" y="3830"/>
                    <a:pt x="1" y="2705"/>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27"/>
            <p:cNvGrpSpPr/>
            <p:nvPr/>
          </p:nvGrpSpPr>
          <p:grpSpPr>
            <a:xfrm>
              <a:off x="7795306" y="833500"/>
              <a:ext cx="2545675" cy="3476500"/>
              <a:chOff x="7795306" y="833500"/>
              <a:chExt cx="2545675" cy="3476500"/>
            </a:xfrm>
          </p:grpSpPr>
          <p:sp>
            <p:nvSpPr>
              <p:cNvPr id="737" name="Google Shape;737;p27"/>
              <p:cNvSpPr/>
              <p:nvPr/>
            </p:nvSpPr>
            <p:spPr>
              <a:xfrm>
                <a:off x="7900181" y="2373025"/>
                <a:ext cx="118575" cy="117800"/>
              </a:xfrm>
              <a:custGeom>
                <a:avLst/>
                <a:gdLst/>
                <a:ahLst/>
                <a:cxnLst/>
                <a:rect l="l" t="t" r="r" b="b"/>
                <a:pathLst>
                  <a:path w="4743" h="4712" fill="none" extrusionOk="0">
                    <a:moveTo>
                      <a:pt x="0" y="2007"/>
                    </a:moveTo>
                    <a:cubicBezTo>
                      <a:pt x="0" y="3831"/>
                      <a:pt x="2189" y="4712"/>
                      <a:pt x="3465" y="3466"/>
                    </a:cubicBezTo>
                    <a:cubicBezTo>
                      <a:pt x="4742" y="2189"/>
                      <a:pt x="3830" y="1"/>
                      <a:pt x="2037" y="1"/>
                    </a:cubicBezTo>
                    <a:cubicBezTo>
                      <a:pt x="912" y="1"/>
                      <a:pt x="0" y="913"/>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7"/>
              <p:cNvSpPr/>
              <p:nvPr/>
            </p:nvSpPr>
            <p:spPr>
              <a:xfrm>
                <a:off x="7988331" y="1479400"/>
                <a:ext cx="2342775" cy="913400"/>
              </a:xfrm>
              <a:custGeom>
                <a:avLst/>
                <a:gdLst/>
                <a:ahLst/>
                <a:cxnLst/>
                <a:rect l="l" t="t" r="r" b="b"/>
                <a:pathLst>
                  <a:path w="93711" h="36536" fill="none" extrusionOk="0">
                    <a:moveTo>
                      <a:pt x="0" y="36536"/>
                    </a:moveTo>
                    <a:lnTo>
                      <a:pt x="36262" y="0"/>
                    </a:lnTo>
                    <a:lnTo>
                      <a:pt x="93710"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7"/>
              <p:cNvSpPr/>
              <p:nvPr/>
            </p:nvSpPr>
            <p:spPr>
              <a:xfrm>
                <a:off x="7795306" y="833500"/>
                <a:ext cx="2545675" cy="1481800"/>
              </a:xfrm>
              <a:custGeom>
                <a:avLst/>
                <a:gdLst/>
                <a:ahLst/>
                <a:cxnLst/>
                <a:rect l="l" t="t" r="r" b="b"/>
                <a:pathLst>
                  <a:path w="101827" h="59272" fill="none" extrusionOk="0">
                    <a:moveTo>
                      <a:pt x="1" y="59272"/>
                    </a:moveTo>
                    <a:lnTo>
                      <a:pt x="25442" y="59272"/>
                    </a:lnTo>
                    <a:lnTo>
                      <a:pt x="25442" y="33435"/>
                    </a:lnTo>
                    <a:lnTo>
                      <a:pt x="66871" y="33435"/>
                    </a:lnTo>
                    <a:lnTo>
                      <a:pt x="66871" y="0"/>
                    </a:lnTo>
                    <a:lnTo>
                      <a:pt x="10182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7"/>
              <p:cNvSpPr/>
              <p:nvPr/>
            </p:nvSpPr>
            <p:spPr>
              <a:xfrm>
                <a:off x="7900181" y="2653425"/>
                <a:ext cx="118575" cy="118575"/>
              </a:xfrm>
              <a:custGeom>
                <a:avLst/>
                <a:gdLst/>
                <a:ahLst/>
                <a:cxnLst/>
                <a:rect l="l" t="t" r="r" b="b"/>
                <a:pathLst>
                  <a:path w="4743" h="4743" fill="none" extrusionOk="0">
                    <a:moveTo>
                      <a:pt x="0" y="2706"/>
                    </a:moveTo>
                    <a:cubicBezTo>
                      <a:pt x="0" y="913"/>
                      <a:pt x="2189" y="1"/>
                      <a:pt x="3465" y="1277"/>
                    </a:cubicBezTo>
                    <a:cubicBezTo>
                      <a:pt x="4742" y="2554"/>
                      <a:pt x="3830" y="4742"/>
                      <a:pt x="2037" y="4742"/>
                    </a:cubicBezTo>
                    <a:cubicBezTo>
                      <a:pt x="912" y="4742"/>
                      <a:pt x="0" y="3830"/>
                      <a:pt x="0" y="2706"/>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7"/>
              <p:cNvSpPr/>
              <p:nvPr/>
            </p:nvSpPr>
            <p:spPr>
              <a:xfrm>
                <a:off x="7988331" y="2750700"/>
                <a:ext cx="2342775" cy="913400"/>
              </a:xfrm>
              <a:custGeom>
                <a:avLst/>
                <a:gdLst/>
                <a:ahLst/>
                <a:cxnLst/>
                <a:rect l="l" t="t" r="r" b="b"/>
                <a:pathLst>
                  <a:path w="93711" h="36536" fill="none" extrusionOk="0">
                    <a:moveTo>
                      <a:pt x="0" y="0"/>
                    </a:moveTo>
                    <a:lnTo>
                      <a:pt x="36262" y="36536"/>
                    </a:lnTo>
                    <a:lnTo>
                      <a:pt x="93710" y="36536"/>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7"/>
              <p:cNvSpPr/>
              <p:nvPr/>
            </p:nvSpPr>
            <p:spPr>
              <a:xfrm>
                <a:off x="7795306" y="2828200"/>
                <a:ext cx="2545675" cy="1481800"/>
              </a:xfrm>
              <a:custGeom>
                <a:avLst/>
                <a:gdLst/>
                <a:ahLst/>
                <a:cxnLst/>
                <a:rect l="l" t="t" r="r" b="b"/>
                <a:pathLst>
                  <a:path w="101827" h="59272" fill="none" extrusionOk="0">
                    <a:moveTo>
                      <a:pt x="1" y="1"/>
                    </a:moveTo>
                    <a:lnTo>
                      <a:pt x="25442" y="1"/>
                    </a:lnTo>
                    <a:lnTo>
                      <a:pt x="25442" y="25837"/>
                    </a:lnTo>
                    <a:lnTo>
                      <a:pt x="66871" y="25837"/>
                    </a:lnTo>
                    <a:lnTo>
                      <a:pt x="66871" y="59272"/>
                    </a:lnTo>
                    <a:lnTo>
                      <a:pt x="101826" y="59272"/>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27"/>
              <p:cNvGrpSpPr/>
              <p:nvPr/>
            </p:nvGrpSpPr>
            <p:grpSpPr>
              <a:xfrm>
                <a:off x="8530783" y="2299824"/>
                <a:ext cx="640686" cy="543853"/>
                <a:chOff x="10364519" y="2624211"/>
                <a:chExt cx="640686" cy="543853"/>
              </a:xfrm>
            </p:grpSpPr>
            <p:sp>
              <p:nvSpPr>
                <p:cNvPr id="744" name="Google Shape;744;p27"/>
                <p:cNvSpPr/>
                <p:nvPr/>
              </p:nvSpPr>
              <p:spPr>
                <a:xfrm>
                  <a:off x="10364519" y="2624211"/>
                  <a:ext cx="640686" cy="136629"/>
                </a:xfrm>
                <a:custGeom>
                  <a:avLst/>
                  <a:gdLst/>
                  <a:ahLst/>
                  <a:cxnLst/>
                  <a:rect l="l" t="t" r="r" b="b"/>
                  <a:pathLst>
                    <a:path w="14682" h="3131" extrusionOk="0">
                      <a:moveTo>
                        <a:pt x="426" y="0"/>
                      </a:moveTo>
                      <a:lnTo>
                        <a:pt x="0" y="395"/>
                      </a:lnTo>
                      <a:lnTo>
                        <a:pt x="2736" y="3131"/>
                      </a:lnTo>
                      <a:lnTo>
                        <a:pt x="14681" y="3131"/>
                      </a:lnTo>
                      <a:lnTo>
                        <a:pt x="14681" y="2553"/>
                      </a:lnTo>
                      <a:lnTo>
                        <a:pt x="2979" y="2553"/>
                      </a:lnTo>
                      <a:lnTo>
                        <a:pt x="42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7"/>
                <p:cNvSpPr/>
                <p:nvPr/>
              </p:nvSpPr>
              <p:spPr>
                <a:xfrm>
                  <a:off x="10375123" y="3040687"/>
                  <a:ext cx="630082" cy="127378"/>
                </a:xfrm>
                <a:custGeom>
                  <a:avLst/>
                  <a:gdLst/>
                  <a:ahLst/>
                  <a:cxnLst/>
                  <a:rect l="l" t="t" r="r" b="b"/>
                  <a:pathLst>
                    <a:path w="14439" h="2919" extrusionOk="0">
                      <a:moveTo>
                        <a:pt x="2493" y="0"/>
                      </a:moveTo>
                      <a:lnTo>
                        <a:pt x="0" y="2493"/>
                      </a:lnTo>
                      <a:lnTo>
                        <a:pt x="395" y="2918"/>
                      </a:lnTo>
                      <a:lnTo>
                        <a:pt x="2736" y="578"/>
                      </a:lnTo>
                      <a:lnTo>
                        <a:pt x="14438" y="578"/>
                      </a:lnTo>
                      <a:lnTo>
                        <a:pt x="1443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746"/>
        <p:cNvGrpSpPr/>
        <p:nvPr/>
      </p:nvGrpSpPr>
      <p:grpSpPr>
        <a:xfrm>
          <a:off x="0" y="0"/>
          <a:ext cx="0" cy="0"/>
          <a:chOff x="0" y="0"/>
          <a:chExt cx="0" cy="0"/>
        </a:xfrm>
      </p:grpSpPr>
      <p:grpSp>
        <p:nvGrpSpPr>
          <p:cNvPr id="747" name="Google Shape;747;p28"/>
          <p:cNvGrpSpPr/>
          <p:nvPr/>
        </p:nvGrpSpPr>
        <p:grpSpPr>
          <a:xfrm rot="10800000">
            <a:off x="7021" y="-639006"/>
            <a:ext cx="1623175" cy="1972650"/>
            <a:chOff x="4193384" y="4053542"/>
            <a:chExt cx="1623175" cy="1972650"/>
          </a:xfrm>
        </p:grpSpPr>
        <p:grpSp>
          <p:nvGrpSpPr>
            <p:cNvPr id="748" name="Google Shape;748;p28"/>
            <p:cNvGrpSpPr/>
            <p:nvPr/>
          </p:nvGrpSpPr>
          <p:grpSpPr>
            <a:xfrm rot="10800000" flipH="1">
              <a:off x="4193384" y="4947892"/>
              <a:ext cx="920275" cy="1078300"/>
              <a:chOff x="4679675" y="-1053325"/>
              <a:chExt cx="920275" cy="1078300"/>
            </a:xfrm>
          </p:grpSpPr>
          <p:sp>
            <p:nvSpPr>
              <p:cNvPr id="749" name="Google Shape;749;p28"/>
              <p:cNvSpPr/>
              <p:nvPr/>
            </p:nvSpPr>
            <p:spPr>
              <a:xfrm>
                <a:off x="4783025" y="-10533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8"/>
              <p:cNvSpPr/>
              <p:nvPr/>
            </p:nvSpPr>
            <p:spPr>
              <a:xfrm>
                <a:off x="4679675" y="-936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28"/>
            <p:cNvGrpSpPr/>
            <p:nvPr/>
          </p:nvGrpSpPr>
          <p:grpSpPr>
            <a:xfrm rot="10800000" flipH="1">
              <a:off x="4687334" y="4053542"/>
              <a:ext cx="1129225" cy="1439250"/>
              <a:chOff x="5173625" y="-443725"/>
              <a:chExt cx="1129225" cy="1439250"/>
            </a:xfrm>
          </p:grpSpPr>
          <p:sp>
            <p:nvSpPr>
              <p:cNvPr id="752" name="Google Shape;752;p2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4" name="Google Shape;754;p28"/>
          <p:cNvGrpSpPr/>
          <p:nvPr/>
        </p:nvGrpSpPr>
        <p:grpSpPr>
          <a:xfrm>
            <a:off x="-1256133" y="867643"/>
            <a:ext cx="2014791" cy="473128"/>
            <a:chOff x="-35118" y="4342063"/>
            <a:chExt cx="2014791" cy="473128"/>
          </a:xfrm>
        </p:grpSpPr>
        <p:sp>
          <p:nvSpPr>
            <p:cNvPr id="755" name="Google Shape;755;p2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8"/>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28"/>
          <p:cNvGrpSpPr/>
          <p:nvPr/>
        </p:nvGrpSpPr>
        <p:grpSpPr>
          <a:xfrm>
            <a:off x="-1179939" y="1195668"/>
            <a:ext cx="2014791" cy="473128"/>
            <a:chOff x="-35118" y="4342063"/>
            <a:chExt cx="2014791" cy="473128"/>
          </a:xfrm>
        </p:grpSpPr>
        <p:sp>
          <p:nvSpPr>
            <p:cNvPr id="758" name="Google Shape;758;p2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8"/>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28"/>
          <p:cNvGrpSpPr/>
          <p:nvPr/>
        </p:nvGrpSpPr>
        <p:grpSpPr>
          <a:xfrm rot="10800000" flipH="1">
            <a:off x="39853" y="-260807"/>
            <a:ext cx="2014791" cy="473128"/>
            <a:chOff x="-35118" y="4342063"/>
            <a:chExt cx="2014791" cy="473128"/>
          </a:xfrm>
        </p:grpSpPr>
        <p:sp>
          <p:nvSpPr>
            <p:cNvPr id="761" name="Google Shape;761;p2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8"/>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28"/>
          <p:cNvGrpSpPr/>
          <p:nvPr/>
        </p:nvGrpSpPr>
        <p:grpSpPr>
          <a:xfrm rot="10800000">
            <a:off x="7755996" y="4031858"/>
            <a:ext cx="1129225" cy="1439250"/>
            <a:chOff x="5173625" y="-443725"/>
            <a:chExt cx="1129225" cy="1439250"/>
          </a:xfrm>
        </p:grpSpPr>
        <p:sp>
          <p:nvSpPr>
            <p:cNvPr id="764" name="Google Shape;764;p2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28"/>
          <p:cNvGrpSpPr/>
          <p:nvPr/>
        </p:nvGrpSpPr>
        <p:grpSpPr>
          <a:xfrm rot="10800000" flipH="1">
            <a:off x="7506654" y="4534879"/>
            <a:ext cx="920275" cy="1078300"/>
            <a:chOff x="4679675" y="-443725"/>
            <a:chExt cx="920275" cy="1078300"/>
          </a:xfrm>
        </p:grpSpPr>
        <p:sp>
          <p:nvSpPr>
            <p:cNvPr id="767" name="Google Shape;767;p2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28"/>
          <p:cNvGrpSpPr/>
          <p:nvPr/>
        </p:nvGrpSpPr>
        <p:grpSpPr>
          <a:xfrm rot="10800000">
            <a:off x="7953846" y="4266083"/>
            <a:ext cx="1129225" cy="1439250"/>
            <a:chOff x="5173625" y="-443725"/>
            <a:chExt cx="1129225" cy="1439250"/>
          </a:xfrm>
        </p:grpSpPr>
        <p:sp>
          <p:nvSpPr>
            <p:cNvPr id="770" name="Google Shape;770;p2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72"/>
        <p:cNvGrpSpPr/>
        <p:nvPr/>
      </p:nvGrpSpPr>
      <p:grpSpPr>
        <a:xfrm>
          <a:off x="0" y="0"/>
          <a:ext cx="0" cy="0"/>
          <a:chOff x="0" y="0"/>
          <a:chExt cx="0" cy="0"/>
        </a:xfrm>
      </p:grpSpPr>
      <p:grpSp>
        <p:nvGrpSpPr>
          <p:cNvPr id="773" name="Google Shape;773;p29"/>
          <p:cNvGrpSpPr/>
          <p:nvPr/>
        </p:nvGrpSpPr>
        <p:grpSpPr>
          <a:xfrm rot="10800000">
            <a:off x="-483504" y="3973396"/>
            <a:ext cx="920275" cy="1078300"/>
            <a:chOff x="4679675" y="-1053325"/>
            <a:chExt cx="920275" cy="1078300"/>
          </a:xfrm>
        </p:grpSpPr>
        <p:sp>
          <p:nvSpPr>
            <p:cNvPr id="774" name="Google Shape;774;p29"/>
            <p:cNvSpPr/>
            <p:nvPr/>
          </p:nvSpPr>
          <p:spPr>
            <a:xfrm>
              <a:off x="4783025" y="-10533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9"/>
            <p:cNvSpPr/>
            <p:nvPr/>
          </p:nvSpPr>
          <p:spPr>
            <a:xfrm>
              <a:off x="4679675" y="-936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29"/>
          <p:cNvGrpSpPr/>
          <p:nvPr/>
        </p:nvGrpSpPr>
        <p:grpSpPr>
          <a:xfrm rot="10800000">
            <a:off x="-364004" y="3564321"/>
            <a:ext cx="1129225" cy="1439250"/>
            <a:chOff x="5173625" y="-443725"/>
            <a:chExt cx="1129225" cy="1439250"/>
          </a:xfrm>
        </p:grpSpPr>
        <p:sp>
          <p:nvSpPr>
            <p:cNvPr id="777" name="Google Shape;777;p29"/>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9"/>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29"/>
          <p:cNvGrpSpPr/>
          <p:nvPr/>
        </p:nvGrpSpPr>
        <p:grpSpPr>
          <a:xfrm rot="10800000" flipH="1">
            <a:off x="-351289" y="128490"/>
            <a:ext cx="2014791" cy="473128"/>
            <a:chOff x="-35118" y="4342063"/>
            <a:chExt cx="2014791" cy="473128"/>
          </a:xfrm>
        </p:grpSpPr>
        <p:sp>
          <p:nvSpPr>
            <p:cNvPr id="780" name="Google Shape;780;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29"/>
          <p:cNvGrpSpPr/>
          <p:nvPr/>
        </p:nvGrpSpPr>
        <p:grpSpPr>
          <a:xfrm rot="10800000" flipH="1">
            <a:off x="-407289" y="4585092"/>
            <a:ext cx="2014791" cy="473128"/>
            <a:chOff x="-35118" y="4342063"/>
            <a:chExt cx="2014791" cy="473128"/>
          </a:xfrm>
        </p:grpSpPr>
        <p:sp>
          <p:nvSpPr>
            <p:cNvPr id="783" name="Google Shape;783;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29"/>
          <p:cNvGrpSpPr/>
          <p:nvPr/>
        </p:nvGrpSpPr>
        <p:grpSpPr>
          <a:xfrm>
            <a:off x="-407297" y="4545227"/>
            <a:ext cx="2014791" cy="473128"/>
            <a:chOff x="-35118" y="4342063"/>
            <a:chExt cx="2014791" cy="473128"/>
          </a:xfrm>
        </p:grpSpPr>
        <p:sp>
          <p:nvSpPr>
            <p:cNvPr id="786" name="Google Shape;786;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29"/>
          <p:cNvGrpSpPr/>
          <p:nvPr/>
        </p:nvGrpSpPr>
        <p:grpSpPr>
          <a:xfrm flipH="1">
            <a:off x="7755996" y="-324096"/>
            <a:ext cx="1129225" cy="1439250"/>
            <a:chOff x="5173625" y="-443725"/>
            <a:chExt cx="1129225" cy="1439250"/>
          </a:xfrm>
        </p:grpSpPr>
        <p:sp>
          <p:nvSpPr>
            <p:cNvPr id="789" name="Google Shape;789;p29"/>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9"/>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29"/>
          <p:cNvGrpSpPr/>
          <p:nvPr/>
        </p:nvGrpSpPr>
        <p:grpSpPr>
          <a:xfrm>
            <a:off x="7506654" y="-466167"/>
            <a:ext cx="920275" cy="1078300"/>
            <a:chOff x="4679675" y="-443725"/>
            <a:chExt cx="920275" cy="1078300"/>
          </a:xfrm>
        </p:grpSpPr>
        <p:sp>
          <p:nvSpPr>
            <p:cNvPr id="792" name="Google Shape;792;p29"/>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9"/>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29"/>
          <p:cNvGrpSpPr/>
          <p:nvPr/>
        </p:nvGrpSpPr>
        <p:grpSpPr>
          <a:xfrm flipH="1">
            <a:off x="7953846" y="-558321"/>
            <a:ext cx="1129225" cy="1439250"/>
            <a:chOff x="5173625" y="-443725"/>
            <a:chExt cx="1129225" cy="1439250"/>
          </a:xfrm>
        </p:grpSpPr>
        <p:sp>
          <p:nvSpPr>
            <p:cNvPr id="795" name="Google Shape;795;p29"/>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9"/>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29"/>
          <p:cNvGrpSpPr/>
          <p:nvPr/>
        </p:nvGrpSpPr>
        <p:grpSpPr>
          <a:xfrm rot="10800000" flipH="1">
            <a:off x="-198889" y="-100110"/>
            <a:ext cx="2014791" cy="473128"/>
            <a:chOff x="-35118" y="4342063"/>
            <a:chExt cx="2014791" cy="473128"/>
          </a:xfrm>
        </p:grpSpPr>
        <p:sp>
          <p:nvSpPr>
            <p:cNvPr id="798" name="Google Shape;798;p2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3">
  <p:cSld name="BLANK_1_1_1_1_1_1_1_1_1">
    <p:spTree>
      <p:nvGrpSpPr>
        <p:cNvPr id="1" name="Shape 800"/>
        <p:cNvGrpSpPr/>
        <p:nvPr/>
      </p:nvGrpSpPr>
      <p:grpSpPr>
        <a:xfrm>
          <a:off x="0" y="0"/>
          <a:ext cx="0" cy="0"/>
          <a:chOff x="0" y="0"/>
          <a:chExt cx="0" cy="0"/>
        </a:xfrm>
      </p:grpSpPr>
      <p:grpSp>
        <p:nvGrpSpPr>
          <p:cNvPr id="801" name="Google Shape;801;p30"/>
          <p:cNvGrpSpPr/>
          <p:nvPr/>
        </p:nvGrpSpPr>
        <p:grpSpPr>
          <a:xfrm flipH="1">
            <a:off x="-365562" y="4556641"/>
            <a:ext cx="2808779" cy="1148975"/>
            <a:chOff x="6525475" y="148600"/>
            <a:chExt cx="2808779" cy="1148975"/>
          </a:xfrm>
        </p:grpSpPr>
        <p:sp>
          <p:nvSpPr>
            <p:cNvPr id="802" name="Google Shape;802;p30"/>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0"/>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30"/>
          <p:cNvGrpSpPr/>
          <p:nvPr/>
        </p:nvGrpSpPr>
        <p:grpSpPr>
          <a:xfrm rot="10800000">
            <a:off x="7497756" y="4534879"/>
            <a:ext cx="1368260" cy="1078296"/>
            <a:chOff x="4231725" y="-443721"/>
            <a:chExt cx="1368260" cy="1078296"/>
          </a:xfrm>
        </p:grpSpPr>
        <p:sp>
          <p:nvSpPr>
            <p:cNvPr id="805" name="Google Shape;805;p30"/>
            <p:cNvSpPr/>
            <p:nvPr/>
          </p:nvSpPr>
          <p:spPr>
            <a:xfrm>
              <a:off x="4327869" y="-443721"/>
              <a:ext cx="127211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p:nvPr/>
          </p:nvSpPr>
          <p:spPr>
            <a:xfrm>
              <a:off x="42317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30"/>
          <p:cNvGrpSpPr/>
          <p:nvPr/>
        </p:nvGrpSpPr>
        <p:grpSpPr>
          <a:xfrm rot="10800000">
            <a:off x="6794891" y="4173929"/>
            <a:ext cx="1129225" cy="1439250"/>
            <a:chOff x="5173625" y="-443725"/>
            <a:chExt cx="1129225" cy="1439250"/>
          </a:xfrm>
        </p:grpSpPr>
        <p:sp>
          <p:nvSpPr>
            <p:cNvPr id="808" name="Google Shape;808;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30"/>
          <p:cNvGrpSpPr/>
          <p:nvPr/>
        </p:nvGrpSpPr>
        <p:grpSpPr>
          <a:xfrm rot="10800000" flipH="1">
            <a:off x="3706041" y="4534879"/>
            <a:ext cx="920275" cy="1078300"/>
            <a:chOff x="4679675" y="-443725"/>
            <a:chExt cx="920275" cy="1078300"/>
          </a:xfrm>
        </p:grpSpPr>
        <p:sp>
          <p:nvSpPr>
            <p:cNvPr id="811" name="Google Shape;811;p30"/>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0"/>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30"/>
          <p:cNvGrpSpPr/>
          <p:nvPr/>
        </p:nvGrpSpPr>
        <p:grpSpPr>
          <a:xfrm rot="10800000" flipH="1">
            <a:off x="4199991" y="4173929"/>
            <a:ext cx="1129225" cy="1439250"/>
            <a:chOff x="5173625" y="-443725"/>
            <a:chExt cx="1129225" cy="1439250"/>
          </a:xfrm>
        </p:grpSpPr>
        <p:sp>
          <p:nvSpPr>
            <p:cNvPr id="814" name="Google Shape;814;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30"/>
          <p:cNvGrpSpPr/>
          <p:nvPr/>
        </p:nvGrpSpPr>
        <p:grpSpPr>
          <a:xfrm rot="10800000">
            <a:off x="1329129" y="3924763"/>
            <a:ext cx="474200" cy="1505350"/>
            <a:chOff x="3995775" y="-443725"/>
            <a:chExt cx="474200" cy="1505350"/>
          </a:xfrm>
        </p:grpSpPr>
        <p:sp>
          <p:nvSpPr>
            <p:cNvPr id="817" name="Google Shape;817;p30"/>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30"/>
          <p:cNvGrpSpPr/>
          <p:nvPr/>
        </p:nvGrpSpPr>
        <p:grpSpPr>
          <a:xfrm>
            <a:off x="6612948" y="5750"/>
            <a:ext cx="1195349" cy="1078296"/>
            <a:chOff x="4404625" y="-443721"/>
            <a:chExt cx="1195349" cy="1078296"/>
          </a:xfrm>
        </p:grpSpPr>
        <p:sp>
          <p:nvSpPr>
            <p:cNvPr id="820" name="Google Shape;820;p30"/>
            <p:cNvSpPr/>
            <p:nvPr/>
          </p:nvSpPr>
          <p:spPr>
            <a:xfrm>
              <a:off x="4501128" y="-443721"/>
              <a:ext cx="1098846"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0"/>
            <p:cNvSpPr/>
            <p:nvPr/>
          </p:nvSpPr>
          <p:spPr>
            <a:xfrm>
              <a:off x="440462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30"/>
          <p:cNvGrpSpPr/>
          <p:nvPr/>
        </p:nvGrpSpPr>
        <p:grpSpPr>
          <a:xfrm>
            <a:off x="7429151" y="-104276"/>
            <a:ext cx="1129225" cy="1439250"/>
            <a:chOff x="5173625" y="-443725"/>
            <a:chExt cx="1129225" cy="1439250"/>
          </a:xfrm>
        </p:grpSpPr>
        <p:sp>
          <p:nvSpPr>
            <p:cNvPr id="823" name="Google Shape;823;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30"/>
          <p:cNvGrpSpPr/>
          <p:nvPr/>
        </p:nvGrpSpPr>
        <p:grpSpPr>
          <a:xfrm>
            <a:off x="3121150" y="-475160"/>
            <a:ext cx="482550" cy="1505350"/>
            <a:chOff x="3121150" y="-443725"/>
            <a:chExt cx="482550" cy="1505350"/>
          </a:xfrm>
        </p:grpSpPr>
        <p:sp>
          <p:nvSpPr>
            <p:cNvPr id="826" name="Google Shape;826;p30"/>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0"/>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30"/>
          <p:cNvGrpSpPr/>
          <p:nvPr/>
        </p:nvGrpSpPr>
        <p:grpSpPr>
          <a:xfrm>
            <a:off x="1990425" y="-467301"/>
            <a:ext cx="929375" cy="1078300"/>
            <a:chOff x="1990425" y="-443725"/>
            <a:chExt cx="929375" cy="1078300"/>
          </a:xfrm>
        </p:grpSpPr>
        <p:sp>
          <p:nvSpPr>
            <p:cNvPr id="829" name="Google Shape;829;p30"/>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0"/>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30"/>
          <p:cNvGrpSpPr/>
          <p:nvPr/>
        </p:nvGrpSpPr>
        <p:grpSpPr>
          <a:xfrm>
            <a:off x="1287525" y="-467301"/>
            <a:ext cx="1138350" cy="1439250"/>
            <a:chOff x="1287525" y="-443725"/>
            <a:chExt cx="1138350" cy="1439250"/>
          </a:xfrm>
        </p:grpSpPr>
        <p:sp>
          <p:nvSpPr>
            <p:cNvPr id="832" name="Google Shape;832;p30"/>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30"/>
          <p:cNvGrpSpPr/>
          <p:nvPr/>
        </p:nvGrpSpPr>
        <p:grpSpPr>
          <a:xfrm>
            <a:off x="-241900" y="488800"/>
            <a:ext cx="1375425" cy="572805"/>
            <a:chOff x="-241900" y="154825"/>
            <a:chExt cx="1375425" cy="572805"/>
          </a:xfrm>
        </p:grpSpPr>
        <p:sp>
          <p:nvSpPr>
            <p:cNvPr id="835" name="Google Shape;835;p30"/>
            <p:cNvSpPr/>
            <p:nvPr/>
          </p:nvSpPr>
          <p:spPr>
            <a:xfrm>
              <a:off x="-241900" y="201925"/>
              <a:ext cx="1272850" cy="525705"/>
            </a:xfrm>
            <a:custGeom>
              <a:avLst/>
              <a:gdLst/>
              <a:ahLst/>
              <a:cxnLst/>
              <a:rect l="l" t="t" r="r" b="b"/>
              <a:pathLst>
                <a:path w="50914" h="44075" fill="none" extrusionOk="0">
                  <a:moveTo>
                    <a:pt x="0" y="44074"/>
                  </a:moveTo>
                  <a:lnTo>
                    <a:pt x="25077" y="44074"/>
                  </a:lnTo>
                  <a:lnTo>
                    <a:pt x="25077" y="1"/>
                  </a:lnTo>
                  <a:lnTo>
                    <a:pt x="50913" y="1"/>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a:off x="1015725" y="154825"/>
              <a:ext cx="117800" cy="118550"/>
            </a:xfrm>
            <a:custGeom>
              <a:avLst/>
              <a:gdLst/>
              <a:ahLst/>
              <a:cxnLst/>
              <a:rect l="l" t="t" r="r" b="b"/>
              <a:pathLst>
                <a:path w="4712" h="4742" fill="none" extrusionOk="0">
                  <a:moveTo>
                    <a:pt x="4712" y="2037"/>
                  </a:moveTo>
                  <a:cubicBezTo>
                    <a:pt x="4712" y="3830"/>
                    <a:pt x="2554" y="4742"/>
                    <a:pt x="1277" y="3465"/>
                  </a:cubicBezTo>
                  <a:cubicBezTo>
                    <a:pt x="0" y="2189"/>
                    <a:pt x="882" y="30"/>
                    <a:pt x="2705" y="30"/>
                  </a:cubicBezTo>
                  <a:cubicBezTo>
                    <a:pt x="3800" y="0"/>
                    <a:pt x="4712" y="912"/>
                    <a:pt x="4712"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30"/>
          <p:cNvGrpSpPr/>
          <p:nvPr/>
        </p:nvGrpSpPr>
        <p:grpSpPr>
          <a:xfrm>
            <a:off x="3995775" y="-475160"/>
            <a:ext cx="474200" cy="1505350"/>
            <a:chOff x="3995775" y="-443725"/>
            <a:chExt cx="474200" cy="1505350"/>
          </a:xfrm>
        </p:grpSpPr>
        <p:sp>
          <p:nvSpPr>
            <p:cNvPr id="838" name="Google Shape;838;p30"/>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30"/>
          <p:cNvGrpSpPr/>
          <p:nvPr/>
        </p:nvGrpSpPr>
        <p:grpSpPr>
          <a:xfrm>
            <a:off x="4679675" y="-467301"/>
            <a:ext cx="920275" cy="1078300"/>
            <a:chOff x="4679675" y="-443725"/>
            <a:chExt cx="920275" cy="1078300"/>
          </a:xfrm>
        </p:grpSpPr>
        <p:sp>
          <p:nvSpPr>
            <p:cNvPr id="841" name="Google Shape;841;p30"/>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0"/>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30"/>
          <p:cNvGrpSpPr/>
          <p:nvPr/>
        </p:nvGrpSpPr>
        <p:grpSpPr>
          <a:xfrm>
            <a:off x="5173625" y="-467301"/>
            <a:ext cx="1129225" cy="1439250"/>
            <a:chOff x="5173625" y="-443725"/>
            <a:chExt cx="1129225" cy="1439250"/>
          </a:xfrm>
        </p:grpSpPr>
        <p:sp>
          <p:nvSpPr>
            <p:cNvPr id="844" name="Google Shape;844;p30"/>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0"/>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30"/>
          <p:cNvGrpSpPr/>
          <p:nvPr/>
        </p:nvGrpSpPr>
        <p:grpSpPr>
          <a:xfrm rot="5400000" flipH="1">
            <a:off x="-766398" y="4711608"/>
            <a:ext cx="2014791" cy="719731"/>
            <a:chOff x="-85249" y="4203623"/>
            <a:chExt cx="2014791" cy="719731"/>
          </a:xfrm>
        </p:grpSpPr>
        <p:grpSp>
          <p:nvGrpSpPr>
            <p:cNvPr id="847" name="Google Shape;847;p30"/>
            <p:cNvGrpSpPr/>
            <p:nvPr/>
          </p:nvGrpSpPr>
          <p:grpSpPr>
            <a:xfrm>
              <a:off x="-85249" y="4203623"/>
              <a:ext cx="2014791" cy="469195"/>
              <a:chOff x="-35118" y="4163517"/>
              <a:chExt cx="2014791" cy="469195"/>
            </a:xfrm>
          </p:grpSpPr>
          <p:sp>
            <p:nvSpPr>
              <p:cNvPr id="848" name="Google Shape;848;p30"/>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30"/>
            <p:cNvGrpSpPr/>
            <p:nvPr/>
          </p:nvGrpSpPr>
          <p:grpSpPr>
            <a:xfrm>
              <a:off x="-85249" y="4454155"/>
              <a:ext cx="2014791" cy="469199"/>
              <a:chOff x="-35118" y="4345992"/>
              <a:chExt cx="2014791" cy="469199"/>
            </a:xfrm>
          </p:grpSpPr>
          <p:sp>
            <p:nvSpPr>
              <p:cNvPr id="851" name="Google Shape;851;p30"/>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0"/>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 name="Google Shape;853;p30"/>
          <p:cNvGrpSpPr/>
          <p:nvPr/>
        </p:nvGrpSpPr>
        <p:grpSpPr>
          <a:xfrm flipH="1">
            <a:off x="8418670" y="734101"/>
            <a:ext cx="2014791" cy="469195"/>
            <a:chOff x="-35118" y="4163517"/>
            <a:chExt cx="2014791" cy="469195"/>
          </a:xfrm>
        </p:grpSpPr>
        <p:sp>
          <p:nvSpPr>
            <p:cNvPr id="854" name="Google Shape;854;p30"/>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0"/>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604"/>
        <p:cNvGrpSpPr/>
        <p:nvPr/>
      </p:nvGrpSpPr>
      <p:grpSpPr>
        <a:xfrm>
          <a:off x="0" y="0"/>
          <a:ext cx="0" cy="0"/>
          <a:chOff x="0" y="0"/>
          <a:chExt cx="0" cy="0"/>
        </a:xfrm>
      </p:grpSpPr>
      <p:sp>
        <p:nvSpPr>
          <p:cNvPr id="605" name="Google Shape;605;p23"/>
          <p:cNvSpPr txBox="1">
            <a:spLocks noGrp="1"/>
          </p:cNvSpPr>
          <p:nvPr>
            <p:ph type="title"/>
          </p:nvPr>
        </p:nvSpPr>
        <p:spPr>
          <a:xfrm>
            <a:off x="803750" y="1813650"/>
            <a:ext cx="3372600" cy="696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atin typeface="Source Sans Pro"/>
                <a:ea typeface="Source Sans Pro"/>
                <a:cs typeface="Source Sans Pro"/>
                <a:sym typeface="Source Sans Pro"/>
              </a:defRPr>
            </a:lvl1pPr>
            <a:lvl2pPr lvl="1" rtl="0">
              <a:spcBef>
                <a:spcPts val="0"/>
              </a:spcBef>
              <a:spcAft>
                <a:spcPts val="0"/>
              </a:spcAft>
              <a:buSzPts val="3000"/>
              <a:buNone/>
              <a:defRPr sz="3000">
                <a:latin typeface="Source Sans Pro"/>
                <a:ea typeface="Source Sans Pro"/>
                <a:cs typeface="Source Sans Pro"/>
                <a:sym typeface="Source Sans Pro"/>
              </a:defRPr>
            </a:lvl2pPr>
            <a:lvl3pPr lvl="2" rtl="0">
              <a:spcBef>
                <a:spcPts val="0"/>
              </a:spcBef>
              <a:spcAft>
                <a:spcPts val="0"/>
              </a:spcAft>
              <a:buSzPts val="3000"/>
              <a:buNone/>
              <a:defRPr sz="3000">
                <a:latin typeface="Source Sans Pro"/>
                <a:ea typeface="Source Sans Pro"/>
                <a:cs typeface="Source Sans Pro"/>
                <a:sym typeface="Source Sans Pro"/>
              </a:defRPr>
            </a:lvl3pPr>
            <a:lvl4pPr lvl="3" rtl="0">
              <a:spcBef>
                <a:spcPts val="0"/>
              </a:spcBef>
              <a:spcAft>
                <a:spcPts val="0"/>
              </a:spcAft>
              <a:buSzPts val="3000"/>
              <a:buNone/>
              <a:defRPr sz="3000">
                <a:latin typeface="Source Sans Pro"/>
                <a:ea typeface="Source Sans Pro"/>
                <a:cs typeface="Source Sans Pro"/>
                <a:sym typeface="Source Sans Pro"/>
              </a:defRPr>
            </a:lvl4pPr>
            <a:lvl5pPr lvl="4" rtl="0">
              <a:spcBef>
                <a:spcPts val="0"/>
              </a:spcBef>
              <a:spcAft>
                <a:spcPts val="0"/>
              </a:spcAft>
              <a:buSzPts val="3000"/>
              <a:buNone/>
              <a:defRPr sz="3000">
                <a:latin typeface="Source Sans Pro"/>
                <a:ea typeface="Source Sans Pro"/>
                <a:cs typeface="Source Sans Pro"/>
                <a:sym typeface="Source Sans Pro"/>
              </a:defRPr>
            </a:lvl5pPr>
            <a:lvl6pPr lvl="5" rtl="0">
              <a:spcBef>
                <a:spcPts val="0"/>
              </a:spcBef>
              <a:spcAft>
                <a:spcPts val="0"/>
              </a:spcAft>
              <a:buSzPts val="3000"/>
              <a:buNone/>
              <a:defRPr sz="3000">
                <a:latin typeface="Source Sans Pro"/>
                <a:ea typeface="Source Sans Pro"/>
                <a:cs typeface="Source Sans Pro"/>
                <a:sym typeface="Source Sans Pro"/>
              </a:defRPr>
            </a:lvl6pPr>
            <a:lvl7pPr lvl="6" rtl="0">
              <a:spcBef>
                <a:spcPts val="0"/>
              </a:spcBef>
              <a:spcAft>
                <a:spcPts val="0"/>
              </a:spcAft>
              <a:buSzPts val="3000"/>
              <a:buNone/>
              <a:defRPr sz="3000">
                <a:latin typeface="Source Sans Pro"/>
                <a:ea typeface="Source Sans Pro"/>
                <a:cs typeface="Source Sans Pro"/>
                <a:sym typeface="Source Sans Pro"/>
              </a:defRPr>
            </a:lvl7pPr>
            <a:lvl8pPr lvl="7" rtl="0">
              <a:spcBef>
                <a:spcPts val="0"/>
              </a:spcBef>
              <a:spcAft>
                <a:spcPts val="0"/>
              </a:spcAft>
              <a:buSzPts val="3000"/>
              <a:buNone/>
              <a:defRPr sz="3000">
                <a:latin typeface="Source Sans Pro"/>
                <a:ea typeface="Source Sans Pro"/>
                <a:cs typeface="Source Sans Pro"/>
                <a:sym typeface="Source Sans Pro"/>
              </a:defRPr>
            </a:lvl8pPr>
            <a:lvl9pPr lvl="8" rtl="0">
              <a:spcBef>
                <a:spcPts val="0"/>
              </a:spcBef>
              <a:spcAft>
                <a:spcPts val="0"/>
              </a:spcAft>
              <a:buSzPts val="3000"/>
              <a:buNone/>
              <a:defRPr sz="3000">
                <a:latin typeface="Source Sans Pro"/>
                <a:ea typeface="Source Sans Pro"/>
                <a:cs typeface="Source Sans Pro"/>
                <a:sym typeface="Source Sans Pro"/>
              </a:defRPr>
            </a:lvl9pPr>
          </a:lstStyle>
          <a:p>
            <a:r>
              <a:rPr lang="en-US"/>
              <a:t>Click to edit Master title style</a:t>
            </a:r>
            <a:endParaRPr/>
          </a:p>
        </p:txBody>
      </p:sp>
      <p:sp>
        <p:nvSpPr>
          <p:cNvPr id="606" name="Google Shape;606;p23"/>
          <p:cNvSpPr txBox="1">
            <a:spLocks noGrp="1"/>
          </p:cNvSpPr>
          <p:nvPr>
            <p:ph type="subTitle" idx="1"/>
          </p:nvPr>
        </p:nvSpPr>
        <p:spPr>
          <a:xfrm>
            <a:off x="803738" y="2546138"/>
            <a:ext cx="3453900" cy="95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grpSp>
        <p:nvGrpSpPr>
          <p:cNvPr id="607" name="Google Shape;607;p23"/>
          <p:cNvGrpSpPr/>
          <p:nvPr/>
        </p:nvGrpSpPr>
        <p:grpSpPr>
          <a:xfrm>
            <a:off x="8429814" y="-482281"/>
            <a:ext cx="474200" cy="1505350"/>
            <a:chOff x="3995775" y="-443725"/>
            <a:chExt cx="474200" cy="1505350"/>
          </a:xfrm>
        </p:grpSpPr>
        <p:sp>
          <p:nvSpPr>
            <p:cNvPr id="608" name="Google Shape;608;p23"/>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09" name="Google Shape;609;p23"/>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10" name="Google Shape;610;p23"/>
          <p:cNvGrpSpPr/>
          <p:nvPr/>
        </p:nvGrpSpPr>
        <p:grpSpPr>
          <a:xfrm>
            <a:off x="7118076" y="-467301"/>
            <a:ext cx="920275" cy="1078300"/>
            <a:chOff x="4679675" y="-443725"/>
            <a:chExt cx="920275" cy="1078300"/>
          </a:xfrm>
        </p:grpSpPr>
        <p:sp>
          <p:nvSpPr>
            <p:cNvPr id="611" name="Google Shape;611;p23"/>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2" name="Google Shape;612;p23"/>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13" name="Google Shape;613;p23"/>
          <p:cNvGrpSpPr/>
          <p:nvPr/>
        </p:nvGrpSpPr>
        <p:grpSpPr>
          <a:xfrm>
            <a:off x="7612026" y="-1076901"/>
            <a:ext cx="1129225" cy="1439250"/>
            <a:chOff x="5173625" y="-443725"/>
            <a:chExt cx="1129225" cy="1439250"/>
          </a:xfrm>
        </p:grpSpPr>
        <p:sp>
          <p:nvSpPr>
            <p:cNvPr id="614" name="Google Shape;614;p23"/>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5" name="Google Shape;615;p23"/>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16" name="Google Shape;616;p23"/>
          <p:cNvGrpSpPr/>
          <p:nvPr/>
        </p:nvGrpSpPr>
        <p:grpSpPr>
          <a:xfrm>
            <a:off x="7970939" y="-761575"/>
            <a:ext cx="2240950" cy="1657325"/>
            <a:chOff x="4603700" y="-443725"/>
            <a:chExt cx="2240950" cy="1657325"/>
          </a:xfrm>
        </p:grpSpPr>
        <p:sp>
          <p:nvSpPr>
            <p:cNvPr id="617" name="Google Shape;617;p23"/>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8" name="Google Shape;618;p23"/>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19" name="Google Shape;619;p23"/>
          <p:cNvGrpSpPr/>
          <p:nvPr/>
        </p:nvGrpSpPr>
        <p:grpSpPr>
          <a:xfrm rot="10800000" flipH="1">
            <a:off x="-483488" y="4432692"/>
            <a:ext cx="2014791" cy="473128"/>
            <a:chOff x="-35118" y="4342063"/>
            <a:chExt cx="2014791" cy="473128"/>
          </a:xfrm>
        </p:grpSpPr>
        <p:sp>
          <p:nvSpPr>
            <p:cNvPr id="620" name="Google Shape;620;p23"/>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21" name="Google Shape;621;p23"/>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22" name="Google Shape;622;p23"/>
          <p:cNvGrpSpPr/>
          <p:nvPr/>
        </p:nvGrpSpPr>
        <p:grpSpPr>
          <a:xfrm>
            <a:off x="-483497" y="4392828"/>
            <a:ext cx="2014791" cy="473128"/>
            <a:chOff x="-35118" y="4342063"/>
            <a:chExt cx="2014791" cy="473128"/>
          </a:xfrm>
        </p:grpSpPr>
        <p:sp>
          <p:nvSpPr>
            <p:cNvPr id="623" name="Google Shape;623;p23"/>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24" name="Google Shape;624;p23"/>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25" name="Google Shape;625;p23"/>
          <p:cNvGrpSpPr/>
          <p:nvPr/>
        </p:nvGrpSpPr>
        <p:grpSpPr>
          <a:xfrm>
            <a:off x="239988" y="-482281"/>
            <a:ext cx="482550" cy="1505350"/>
            <a:chOff x="3121150" y="-443725"/>
            <a:chExt cx="482550" cy="1505350"/>
          </a:xfrm>
        </p:grpSpPr>
        <p:sp>
          <p:nvSpPr>
            <p:cNvPr id="626" name="Google Shape;626;p23"/>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27" name="Google Shape;627;p23"/>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28" name="Google Shape;628;p23"/>
          <p:cNvGrpSpPr/>
          <p:nvPr/>
        </p:nvGrpSpPr>
        <p:grpSpPr>
          <a:xfrm>
            <a:off x="444769" y="-913981"/>
            <a:ext cx="482550" cy="1505350"/>
            <a:chOff x="3121150" y="-443725"/>
            <a:chExt cx="482550" cy="1505350"/>
          </a:xfrm>
        </p:grpSpPr>
        <p:sp>
          <p:nvSpPr>
            <p:cNvPr id="629" name="Google Shape;629;p23"/>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0" name="Google Shape;630;p23"/>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31" name="Google Shape;631;p23"/>
          <p:cNvGrpSpPr/>
          <p:nvPr/>
        </p:nvGrpSpPr>
        <p:grpSpPr>
          <a:xfrm rot="5400000">
            <a:off x="965856" y="-856180"/>
            <a:ext cx="2290315" cy="1518337"/>
            <a:chOff x="-736445" y="1581995"/>
            <a:chExt cx="2290315" cy="1518337"/>
          </a:xfrm>
        </p:grpSpPr>
        <p:sp>
          <p:nvSpPr>
            <p:cNvPr id="632" name="Google Shape;632;p23"/>
            <p:cNvSpPr/>
            <p:nvPr/>
          </p:nvSpPr>
          <p:spPr>
            <a:xfrm>
              <a:off x="1109379" y="2803495"/>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633" name="Google Shape;633;p23"/>
            <p:cNvGrpSpPr/>
            <p:nvPr/>
          </p:nvGrpSpPr>
          <p:grpSpPr>
            <a:xfrm>
              <a:off x="-736445" y="1581995"/>
              <a:ext cx="2290315" cy="1518337"/>
              <a:chOff x="-565732" y="1582220"/>
              <a:chExt cx="2290315" cy="1518337"/>
            </a:xfrm>
          </p:grpSpPr>
          <p:sp>
            <p:nvSpPr>
              <p:cNvPr id="634" name="Google Shape;634;p23"/>
              <p:cNvSpPr/>
              <p:nvPr/>
            </p:nvSpPr>
            <p:spPr>
              <a:xfrm>
                <a:off x="-565732" y="2486098"/>
                <a:ext cx="1862289" cy="395491"/>
              </a:xfrm>
              <a:custGeom>
                <a:avLst/>
                <a:gdLst/>
                <a:ahLst/>
                <a:cxnLst/>
                <a:rect l="l" t="t" r="r" b="b"/>
                <a:pathLst>
                  <a:path w="22615" h="4803" extrusionOk="0">
                    <a:moveTo>
                      <a:pt x="1" y="0"/>
                    </a:moveTo>
                    <a:lnTo>
                      <a:pt x="1" y="365"/>
                    </a:lnTo>
                    <a:lnTo>
                      <a:pt x="11429" y="365"/>
                    </a:lnTo>
                    <a:lnTo>
                      <a:pt x="11460" y="395"/>
                    </a:lnTo>
                    <a:lnTo>
                      <a:pt x="13010" y="1945"/>
                    </a:lnTo>
                    <a:cubicBezTo>
                      <a:pt x="13922" y="2857"/>
                      <a:pt x="14894" y="3830"/>
                      <a:pt x="15837" y="4742"/>
                    </a:cubicBezTo>
                    <a:lnTo>
                      <a:pt x="15897" y="4803"/>
                    </a:lnTo>
                    <a:lnTo>
                      <a:pt x="22615" y="4803"/>
                    </a:lnTo>
                    <a:lnTo>
                      <a:pt x="22615" y="4408"/>
                    </a:lnTo>
                    <a:lnTo>
                      <a:pt x="16049" y="4408"/>
                    </a:lnTo>
                    <a:cubicBezTo>
                      <a:pt x="15107" y="3526"/>
                      <a:pt x="14195" y="2584"/>
                      <a:pt x="13283" y="1672"/>
                    </a:cubicBezTo>
                    <a:cubicBezTo>
                      <a:pt x="12767" y="1155"/>
                      <a:pt x="12250" y="638"/>
                      <a:pt x="11733" y="122"/>
                    </a:cubicBezTo>
                    <a:lnTo>
                      <a:pt x="11703" y="91"/>
                    </a:lnTo>
                    <a:cubicBezTo>
                      <a:pt x="11672" y="61"/>
                      <a:pt x="11642" y="61"/>
                      <a:pt x="11612" y="31"/>
                    </a:cubicBezTo>
                    <a:lnTo>
                      <a:pt x="11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635" name="Google Shape;635;p23"/>
              <p:cNvGrpSpPr/>
              <p:nvPr/>
            </p:nvGrpSpPr>
            <p:grpSpPr>
              <a:xfrm>
                <a:off x="-565732" y="1582220"/>
                <a:ext cx="2290315" cy="435914"/>
                <a:chOff x="-565732" y="1582220"/>
                <a:chExt cx="2290315" cy="435914"/>
              </a:xfrm>
            </p:grpSpPr>
            <p:sp>
              <p:nvSpPr>
                <p:cNvPr id="636" name="Google Shape;636;p23"/>
                <p:cNvSpPr/>
                <p:nvPr/>
              </p:nvSpPr>
              <p:spPr>
                <a:xfrm>
                  <a:off x="-565732" y="1622561"/>
                  <a:ext cx="2202713" cy="395573"/>
                </a:xfrm>
                <a:custGeom>
                  <a:avLst/>
                  <a:gdLst/>
                  <a:ahLst/>
                  <a:cxnLst/>
                  <a:rect l="l" t="t" r="r" b="b"/>
                  <a:pathLst>
                    <a:path w="26749" h="4804" extrusionOk="0">
                      <a:moveTo>
                        <a:pt x="14803" y="1"/>
                      </a:moveTo>
                      <a:lnTo>
                        <a:pt x="10457" y="4347"/>
                      </a:lnTo>
                      <a:lnTo>
                        <a:pt x="10396" y="4408"/>
                      </a:lnTo>
                      <a:lnTo>
                        <a:pt x="10396" y="4438"/>
                      </a:lnTo>
                      <a:lnTo>
                        <a:pt x="1" y="4438"/>
                      </a:lnTo>
                      <a:lnTo>
                        <a:pt x="1" y="4803"/>
                      </a:lnTo>
                      <a:lnTo>
                        <a:pt x="10517" y="4803"/>
                      </a:lnTo>
                      <a:lnTo>
                        <a:pt x="10548" y="4773"/>
                      </a:lnTo>
                      <a:cubicBezTo>
                        <a:pt x="10609" y="4742"/>
                        <a:pt x="10639" y="4712"/>
                        <a:pt x="10700" y="4651"/>
                      </a:cubicBezTo>
                      <a:lnTo>
                        <a:pt x="10730" y="4621"/>
                      </a:lnTo>
                      <a:lnTo>
                        <a:pt x="14955" y="365"/>
                      </a:lnTo>
                      <a:lnTo>
                        <a:pt x="26749" y="365"/>
                      </a:lnTo>
                      <a:lnTo>
                        <a:pt x="26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7" name="Google Shape;637;p23"/>
                <p:cNvSpPr/>
                <p:nvPr/>
              </p:nvSpPr>
              <p:spPr>
                <a:xfrm>
                  <a:off x="1606008" y="158222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38" name="Google Shape;638;p23"/>
              <p:cNvGrpSpPr/>
              <p:nvPr/>
            </p:nvGrpSpPr>
            <p:grpSpPr>
              <a:xfrm>
                <a:off x="-565732" y="1759770"/>
                <a:ext cx="1948882" cy="441085"/>
                <a:chOff x="-565732" y="1759770"/>
                <a:chExt cx="1948882" cy="441085"/>
              </a:xfrm>
            </p:grpSpPr>
            <p:sp>
              <p:nvSpPr>
                <p:cNvPr id="639" name="Google Shape;639;p23"/>
                <p:cNvSpPr/>
                <p:nvPr/>
              </p:nvSpPr>
              <p:spPr>
                <a:xfrm>
                  <a:off x="-565732" y="1805281"/>
                  <a:ext cx="1862289" cy="395573"/>
                </a:xfrm>
                <a:custGeom>
                  <a:avLst/>
                  <a:gdLst/>
                  <a:ahLst/>
                  <a:cxnLst/>
                  <a:rect l="l" t="t" r="r" b="b"/>
                  <a:pathLst>
                    <a:path w="22615" h="4804" extrusionOk="0">
                      <a:moveTo>
                        <a:pt x="15867" y="1"/>
                      </a:moveTo>
                      <a:lnTo>
                        <a:pt x="15806" y="61"/>
                      </a:lnTo>
                      <a:cubicBezTo>
                        <a:pt x="14864" y="973"/>
                        <a:pt x="13922" y="1946"/>
                        <a:pt x="12980" y="2858"/>
                      </a:cubicBezTo>
                      <a:lnTo>
                        <a:pt x="11460" y="4408"/>
                      </a:lnTo>
                      <a:lnTo>
                        <a:pt x="11429" y="4438"/>
                      </a:lnTo>
                      <a:lnTo>
                        <a:pt x="1" y="4438"/>
                      </a:lnTo>
                      <a:lnTo>
                        <a:pt x="1" y="4803"/>
                      </a:lnTo>
                      <a:lnTo>
                        <a:pt x="11581" y="4803"/>
                      </a:lnTo>
                      <a:lnTo>
                        <a:pt x="11612" y="4773"/>
                      </a:lnTo>
                      <a:cubicBezTo>
                        <a:pt x="11642" y="4742"/>
                        <a:pt x="11672" y="4712"/>
                        <a:pt x="11703" y="4681"/>
                      </a:cubicBezTo>
                      <a:lnTo>
                        <a:pt x="11733" y="4681"/>
                      </a:lnTo>
                      <a:lnTo>
                        <a:pt x="13283" y="3131"/>
                      </a:lnTo>
                      <a:cubicBezTo>
                        <a:pt x="14165" y="2219"/>
                        <a:pt x="15107" y="1277"/>
                        <a:pt x="16049" y="365"/>
                      </a:cubicBezTo>
                      <a:lnTo>
                        <a:pt x="22615" y="365"/>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0" name="Google Shape;640;p23"/>
                <p:cNvSpPr/>
                <p:nvPr/>
              </p:nvSpPr>
              <p:spPr>
                <a:xfrm>
                  <a:off x="1264575" y="175977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41" name="Google Shape;641;p23"/>
              <p:cNvGrpSpPr/>
              <p:nvPr/>
            </p:nvGrpSpPr>
            <p:grpSpPr>
              <a:xfrm>
                <a:off x="-390503" y="2295383"/>
                <a:ext cx="1572778" cy="118575"/>
                <a:chOff x="-390503" y="2295383"/>
                <a:chExt cx="1572778" cy="118575"/>
              </a:xfrm>
            </p:grpSpPr>
            <p:sp>
              <p:nvSpPr>
                <p:cNvPr id="642" name="Google Shape;642;p23"/>
                <p:cNvSpPr/>
                <p:nvPr/>
              </p:nvSpPr>
              <p:spPr>
                <a:xfrm>
                  <a:off x="-390503" y="2338374"/>
                  <a:ext cx="1474350" cy="32608"/>
                </a:xfrm>
                <a:custGeom>
                  <a:avLst/>
                  <a:gdLst/>
                  <a:ahLst/>
                  <a:cxnLst/>
                  <a:rect l="l" t="t" r="r" b="b"/>
                  <a:pathLst>
                    <a:path w="17904" h="396" extrusionOk="0">
                      <a:moveTo>
                        <a:pt x="0" y="1"/>
                      </a:moveTo>
                      <a:lnTo>
                        <a:pt x="0" y="396"/>
                      </a:lnTo>
                      <a:lnTo>
                        <a:pt x="17903" y="396"/>
                      </a:lnTo>
                      <a:lnTo>
                        <a:pt x="17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3" name="Google Shape;643;p23"/>
                <p:cNvSpPr/>
                <p:nvPr/>
              </p:nvSpPr>
              <p:spPr>
                <a:xfrm>
                  <a:off x="1063700" y="22953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44" name="Google Shape;644;p23"/>
              <p:cNvGrpSpPr/>
              <p:nvPr/>
            </p:nvGrpSpPr>
            <p:grpSpPr>
              <a:xfrm>
                <a:off x="-565732" y="2666266"/>
                <a:ext cx="2239329" cy="434292"/>
                <a:chOff x="-565732" y="2666266"/>
                <a:chExt cx="2239329" cy="434292"/>
              </a:xfrm>
            </p:grpSpPr>
            <p:sp>
              <p:nvSpPr>
                <p:cNvPr id="645" name="Google Shape;645;p23"/>
                <p:cNvSpPr/>
                <p:nvPr/>
              </p:nvSpPr>
              <p:spPr>
                <a:xfrm>
                  <a:off x="-565732" y="2666266"/>
                  <a:ext cx="2165163" cy="393021"/>
                </a:xfrm>
                <a:custGeom>
                  <a:avLst/>
                  <a:gdLst/>
                  <a:ahLst/>
                  <a:cxnLst/>
                  <a:rect l="l" t="t" r="r" b="b"/>
                  <a:pathLst>
                    <a:path w="26293" h="4773" extrusionOk="0">
                      <a:moveTo>
                        <a:pt x="1" y="1"/>
                      </a:moveTo>
                      <a:lnTo>
                        <a:pt x="1" y="396"/>
                      </a:lnTo>
                      <a:lnTo>
                        <a:pt x="10396" y="396"/>
                      </a:lnTo>
                      <a:lnTo>
                        <a:pt x="10457" y="457"/>
                      </a:lnTo>
                      <a:lnTo>
                        <a:pt x="14803" y="4773"/>
                      </a:lnTo>
                      <a:lnTo>
                        <a:pt x="26293" y="4773"/>
                      </a:lnTo>
                      <a:cubicBezTo>
                        <a:pt x="26171" y="4712"/>
                        <a:pt x="26050" y="4560"/>
                        <a:pt x="25928" y="4438"/>
                      </a:cubicBezTo>
                      <a:lnTo>
                        <a:pt x="14986" y="4438"/>
                      </a:lnTo>
                      <a:lnTo>
                        <a:pt x="10730" y="183"/>
                      </a:lnTo>
                      <a:cubicBezTo>
                        <a:pt x="10700" y="183"/>
                        <a:pt x="10700" y="183"/>
                        <a:pt x="10700" y="153"/>
                      </a:cubicBezTo>
                      <a:cubicBezTo>
                        <a:pt x="10639" y="92"/>
                        <a:pt x="10609" y="61"/>
                        <a:pt x="10548" y="31"/>
                      </a:cubicBezTo>
                      <a:lnTo>
                        <a:pt x="10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6" name="Google Shape;646;p23"/>
                <p:cNvSpPr/>
                <p:nvPr/>
              </p:nvSpPr>
              <p:spPr>
                <a:xfrm>
                  <a:off x="1555022" y="298198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grpSp>
    </p:spTree>
    <p:extLst>
      <p:ext uri="{BB962C8B-B14F-4D97-AF65-F5344CB8AC3E}">
        <p14:creationId xmlns:p14="http://schemas.microsoft.com/office/powerpoint/2010/main" val="2098856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5"/>
        <p:cNvGrpSpPr/>
        <p:nvPr/>
      </p:nvGrpSpPr>
      <p:grpSpPr>
        <a:xfrm>
          <a:off x="0" y="0"/>
          <a:ext cx="0" cy="0"/>
          <a:chOff x="0" y="0"/>
          <a:chExt cx="0" cy="0"/>
        </a:xfrm>
      </p:grpSpPr>
      <p:sp>
        <p:nvSpPr>
          <p:cNvPr id="106" name="Google Shape;106;p4"/>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107" name="Google Shape;107;p4"/>
          <p:cNvSpPr txBox="1">
            <a:spLocks noGrp="1"/>
          </p:cNvSpPr>
          <p:nvPr>
            <p:ph type="body" idx="1"/>
          </p:nvPr>
        </p:nvSpPr>
        <p:spPr>
          <a:xfrm>
            <a:off x="720000" y="1187400"/>
            <a:ext cx="7704000" cy="3416400"/>
          </a:xfrm>
          <a:prstGeom prst="rect">
            <a:avLst/>
          </a:prstGeom>
        </p:spPr>
        <p:txBody>
          <a:bodyPr spcFirstLastPara="1" wrap="square" lIns="91425" tIns="91425" rIns="91425" bIns="91425" anchor="ctr" anchorCtr="0">
            <a:noAutofit/>
          </a:bodyPr>
          <a:lstStyle>
            <a:lvl1pPr marL="457200" lvl="0" indent="-336550" rtl="0">
              <a:lnSpc>
                <a:spcPct val="100000"/>
              </a:lnSpc>
              <a:spcBef>
                <a:spcPts val="0"/>
              </a:spcBef>
              <a:spcAft>
                <a:spcPts val="0"/>
              </a:spcAft>
              <a:buSzPts val="1700"/>
              <a:buChar char="●"/>
              <a:defRPr sz="1500"/>
            </a:lvl1pPr>
            <a:lvl2pPr marL="914400" lvl="1" indent="-317500" rtl="0">
              <a:lnSpc>
                <a:spcPct val="100000"/>
              </a:lnSpc>
              <a:spcBef>
                <a:spcPts val="1600"/>
              </a:spcBef>
              <a:spcAft>
                <a:spcPts val="0"/>
              </a:spcAft>
              <a:buSzPts val="1400"/>
              <a:buFont typeface="Raleway"/>
              <a:buChar char="○"/>
              <a:defRPr/>
            </a:lvl2pPr>
            <a:lvl3pPr marL="1371600" lvl="2" indent="-311150" rtl="0">
              <a:lnSpc>
                <a:spcPct val="100000"/>
              </a:lnSpc>
              <a:spcBef>
                <a:spcPts val="1600"/>
              </a:spcBef>
              <a:spcAft>
                <a:spcPts val="0"/>
              </a:spcAft>
              <a:buSzPts val="1300"/>
              <a:buFont typeface="Raleway"/>
              <a:buChar char="■"/>
              <a:defRPr sz="1300"/>
            </a:lvl3pPr>
            <a:lvl4pPr marL="1828800" lvl="3" indent="-304800" rtl="0">
              <a:lnSpc>
                <a:spcPct val="100000"/>
              </a:lnSpc>
              <a:spcBef>
                <a:spcPts val="1600"/>
              </a:spcBef>
              <a:spcAft>
                <a:spcPts val="0"/>
              </a:spcAft>
              <a:buSzPts val="1200"/>
              <a:buFont typeface="Raleway"/>
              <a:buChar char="●"/>
              <a:defRPr sz="1200"/>
            </a:lvl4pPr>
            <a:lvl5pPr marL="2286000" lvl="4" indent="-298450" rtl="0">
              <a:lnSpc>
                <a:spcPct val="100000"/>
              </a:lnSpc>
              <a:spcBef>
                <a:spcPts val="1600"/>
              </a:spcBef>
              <a:spcAft>
                <a:spcPts val="0"/>
              </a:spcAft>
              <a:buSzPts val="1100"/>
              <a:buFont typeface="Raleway"/>
              <a:buChar char="○"/>
              <a:defRPr sz="1100"/>
            </a:lvl5pPr>
            <a:lvl6pPr marL="2743200" lvl="5" indent="-292100" rtl="0">
              <a:lnSpc>
                <a:spcPct val="100000"/>
              </a:lnSpc>
              <a:spcBef>
                <a:spcPts val="1600"/>
              </a:spcBef>
              <a:spcAft>
                <a:spcPts val="0"/>
              </a:spcAft>
              <a:buSzPts val="1000"/>
              <a:buFont typeface="Raleway"/>
              <a:buChar char="■"/>
              <a:defRPr sz="1000"/>
            </a:lvl6pPr>
            <a:lvl7pPr marL="3200400" lvl="6" indent="-285750" rtl="0">
              <a:lnSpc>
                <a:spcPct val="100000"/>
              </a:lnSpc>
              <a:spcBef>
                <a:spcPts val="1600"/>
              </a:spcBef>
              <a:spcAft>
                <a:spcPts val="0"/>
              </a:spcAft>
              <a:buSzPts val="900"/>
              <a:buFont typeface="Raleway"/>
              <a:buChar char="●"/>
              <a:defRPr sz="900"/>
            </a:lvl7pPr>
            <a:lvl8pPr marL="3657600" lvl="7" indent="-279400" rtl="0">
              <a:lnSpc>
                <a:spcPct val="100000"/>
              </a:lnSpc>
              <a:spcBef>
                <a:spcPts val="1600"/>
              </a:spcBef>
              <a:spcAft>
                <a:spcPts val="0"/>
              </a:spcAft>
              <a:buSzPts val="800"/>
              <a:buFont typeface="Raleway"/>
              <a:buChar char="○"/>
              <a:defRPr sz="800"/>
            </a:lvl8pPr>
            <a:lvl9pPr marL="4114800" lvl="8" indent="-273050" rtl="0">
              <a:lnSpc>
                <a:spcPct val="100000"/>
              </a:lnSpc>
              <a:spcBef>
                <a:spcPts val="1600"/>
              </a:spcBef>
              <a:spcAft>
                <a:spcPts val="1600"/>
              </a:spcAft>
              <a:buSzPts val="700"/>
              <a:buFont typeface="Raleway"/>
              <a:buChar char="■"/>
              <a:defRPr sz="700"/>
            </a:lvl9pPr>
          </a:lstStyle>
          <a:p>
            <a:endParaRPr/>
          </a:p>
        </p:txBody>
      </p:sp>
      <p:sp>
        <p:nvSpPr>
          <p:cNvPr id="108" name="Google Shape;108;p4"/>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a:buNone/>
              <a:defRPr>
                <a:solidFill>
                  <a:srgbClr val="434343"/>
                </a:solidFill>
                <a:latin typeface="Josefin Slab Thin"/>
                <a:ea typeface="Josefin Slab Thin"/>
                <a:cs typeface="Josefin Slab Thin"/>
                <a:sym typeface="Josefin Slab Thin"/>
              </a:defRPr>
            </a:lvl1pPr>
            <a:lvl2pPr lvl="1">
              <a:buNone/>
              <a:defRPr>
                <a:solidFill>
                  <a:srgbClr val="434343"/>
                </a:solidFill>
                <a:latin typeface="Josefin Slab Thin"/>
                <a:ea typeface="Josefin Slab Thin"/>
                <a:cs typeface="Josefin Slab Thin"/>
                <a:sym typeface="Josefin Slab Thin"/>
              </a:defRPr>
            </a:lvl2pPr>
            <a:lvl3pPr lvl="2">
              <a:buNone/>
              <a:defRPr>
                <a:solidFill>
                  <a:srgbClr val="434343"/>
                </a:solidFill>
                <a:latin typeface="Josefin Slab Thin"/>
                <a:ea typeface="Josefin Slab Thin"/>
                <a:cs typeface="Josefin Slab Thin"/>
                <a:sym typeface="Josefin Slab Thin"/>
              </a:defRPr>
            </a:lvl3pPr>
            <a:lvl4pPr lvl="3">
              <a:buNone/>
              <a:defRPr>
                <a:solidFill>
                  <a:srgbClr val="434343"/>
                </a:solidFill>
                <a:latin typeface="Josefin Slab Thin"/>
                <a:ea typeface="Josefin Slab Thin"/>
                <a:cs typeface="Josefin Slab Thin"/>
                <a:sym typeface="Josefin Slab Thin"/>
              </a:defRPr>
            </a:lvl4pPr>
            <a:lvl5pPr lvl="4">
              <a:buNone/>
              <a:defRPr>
                <a:solidFill>
                  <a:srgbClr val="434343"/>
                </a:solidFill>
                <a:latin typeface="Josefin Slab Thin"/>
                <a:ea typeface="Josefin Slab Thin"/>
                <a:cs typeface="Josefin Slab Thin"/>
                <a:sym typeface="Josefin Slab Thin"/>
              </a:defRPr>
            </a:lvl5pPr>
            <a:lvl6pPr lvl="5">
              <a:buNone/>
              <a:defRPr>
                <a:solidFill>
                  <a:srgbClr val="434343"/>
                </a:solidFill>
                <a:latin typeface="Josefin Slab Thin"/>
                <a:ea typeface="Josefin Slab Thin"/>
                <a:cs typeface="Josefin Slab Thin"/>
                <a:sym typeface="Josefin Slab Thin"/>
              </a:defRPr>
            </a:lvl6pPr>
            <a:lvl7pPr lvl="6">
              <a:buNone/>
              <a:defRPr>
                <a:solidFill>
                  <a:srgbClr val="434343"/>
                </a:solidFill>
                <a:latin typeface="Josefin Slab Thin"/>
                <a:ea typeface="Josefin Slab Thin"/>
                <a:cs typeface="Josefin Slab Thin"/>
                <a:sym typeface="Josefin Slab Thin"/>
              </a:defRPr>
            </a:lvl7pPr>
            <a:lvl8pPr lvl="7">
              <a:buNone/>
              <a:defRPr>
                <a:solidFill>
                  <a:srgbClr val="434343"/>
                </a:solidFill>
                <a:latin typeface="Josefin Slab Thin"/>
                <a:ea typeface="Josefin Slab Thin"/>
                <a:cs typeface="Josefin Slab Thin"/>
                <a:sym typeface="Josefin Slab Thin"/>
              </a:defRPr>
            </a:lvl8pPr>
            <a:lvl9pPr lvl="8">
              <a:buNone/>
              <a:defRPr>
                <a:solidFill>
                  <a:srgbClr val="434343"/>
                </a:solidFill>
                <a:latin typeface="Josefin Slab Thin"/>
                <a:ea typeface="Josefin Slab Thin"/>
                <a:cs typeface="Josefin Slab Thin"/>
                <a:sym typeface="Josefin Slab Thin"/>
              </a:defRPr>
            </a:lvl9pPr>
          </a:lstStyle>
          <a:p>
            <a:pPr marL="0" lvl="0" indent="0" algn="l" rtl="0">
              <a:spcBef>
                <a:spcPts val="0"/>
              </a:spcBef>
              <a:spcAft>
                <a:spcPts val="0"/>
              </a:spcAft>
              <a:buNone/>
            </a:pPr>
            <a:fld id="{00000000-1234-1234-1234-123412341234}" type="slidenum">
              <a:rPr lang="en"/>
              <a:t>‹#›</a:t>
            </a:fld>
            <a:endParaRPr/>
          </a:p>
        </p:txBody>
      </p:sp>
      <p:grpSp>
        <p:nvGrpSpPr>
          <p:cNvPr id="109" name="Google Shape;109;p4"/>
          <p:cNvGrpSpPr/>
          <p:nvPr/>
        </p:nvGrpSpPr>
        <p:grpSpPr>
          <a:xfrm>
            <a:off x="7754575" y="3807546"/>
            <a:ext cx="1138350" cy="1418750"/>
            <a:chOff x="1287525" y="3801250"/>
            <a:chExt cx="1138350" cy="1418750"/>
          </a:xfrm>
        </p:grpSpPr>
        <p:sp>
          <p:nvSpPr>
            <p:cNvPr id="110" name="Google Shape;110;p4"/>
            <p:cNvSpPr/>
            <p:nvPr/>
          </p:nvSpPr>
          <p:spPr>
            <a:xfrm>
              <a:off x="1287525" y="3909150"/>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2307300" y="380125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4"/>
          <p:cNvGrpSpPr/>
          <p:nvPr/>
        </p:nvGrpSpPr>
        <p:grpSpPr>
          <a:xfrm>
            <a:off x="7619075" y="-472615"/>
            <a:ext cx="1623175" cy="1439250"/>
            <a:chOff x="7619075" y="-179925"/>
            <a:chExt cx="1623175" cy="1439250"/>
          </a:xfrm>
        </p:grpSpPr>
        <p:grpSp>
          <p:nvGrpSpPr>
            <p:cNvPr id="113" name="Google Shape;113;p4"/>
            <p:cNvGrpSpPr/>
            <p:nvPr/>
          </p:nvGrpSpPr>
          <p:grpSpPr>
            <a:xfrm>
              <a:off x="7619075" y="-179925"/>
              <a:ext cx="920275" cy="1078300"/>
              <a:chOff x="4679675" y="-443725"/>
              <a:chExt cx="920275" cy="1078300"/>
            </a:xfrm>
          </p:grpSpPr>
          <p:sp>
            <p:nvSpPr>
              <p:cNvPr id="114" name="Google Shape;114;p4"/>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4"/>
            <p:cNvGrpSpPr/>
            <p:nvPr/>
          </p:nvGrpSpPr>
          <p:grpSpPr>
            <a:xfrm>
              <a:off x="8113025" y="-179925"/>
              <a:ext cx="1129225" cy="1439250"/>
              <a:chOff x="5173625" y="-443725"/>
              <a:chExt cx="1129225" cy="1439250"/>
            </a:xfrm>
          </p:grpSpPr>
          <p:sp>
            <p:nvSpPr>
              <p:cNvPr id="117" name="Google Shape;117;p4"/>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 name="Google Shape;119;p4"/>
          <p:cNvGrpSpPr/>
          <p:nvPr/>
        </p:nvGrpSpPr>
        <p:grpSpPr>
          <a:xfrm>
            <a:off x="8076400" y="4159825"/>
            <a:ext cx="929375" cy="1057800"/>
            <a:chOff x="8076400" y="4159825"/>
            <a:chExt cx="929375" cy="1057800"/>
          </a:xfrm>
        </p:grpSpPr>
        <p:sp>
          <p:nvSpPr>
            <p:cNvPr id="120" name="Google Shape;120;p4"/>
            <p:cNvSpPr/>
            <p:nvPr/>
          </p:nvSpPr>
          <p:spPr>
            <a:xfrm flipH="1">
              <a:off x="8178975" y="4229750"/>
              <a:ext cx="826800" cy="987875"/>
            </a:xfrm>
            <a:custGeom>
              <a:avLst/>
              <a:gdLst/>
              <a:ahLst/>
              <a:cxnLst/>
              <a:rect l="l" t="t" r="r" b="b"/>
              <a:pathLst>
                <a:path w="33072" h="39515" fill="none" extrusionOk="0">
                  <a:moveTo>
                    <a:pt x="33071" y="0"/>
                  </a:moveTo>
                  <a:lnTo>
                    <a:pt x="0" y="0"/>
                  </a:lnTo>
                  <a:lnTo>
                    <a:pt x="0" y="39514"/>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flipH="1">
              <a:off x="8076400" y="4159825"/>
              <a:ext cx="118575" cy="117825"/>
            </a:xfrm>
            <a:custGeom>
              <a:avLst/>
              <a:gdLst/>
              <a:ahLst/>
              <a:cxnLst/>
              <a:rect l="l" t="t" r="r" b="b"/>
              <a:pathLst>
                <a:path w="4743" h="4713" fill="none" extrusionOk="0">
                  <a:moveTo>
                    <a:pt x="4742" y="2706"/>
                  </a:moveTo>
                  <a:cubicBezTo>
                    <a:pt x="4742" y="913"/>
                    <a:pt x="2554" y="1"/>
                    <a:pt x="1277" y="1277"/>
                  </a:cubicBezTo>
                  <a:cubicBezTo>
                    <a:pt x="1" y="2554"/>
                    <a:pt x="913" y="4712"/>
                    <a:pt x="2706" y="4712"/>
                  </a:cubicBezTo>
                  <a:cubicBezTo>
                    <a:pt x="3831"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4"/>
          <p:cNvGrpSpPr/>
          <p:nvPr/>
        </p:nvGrpSpPr>
        <p:grpSpPr>
          <a:xfrm>
            <a:off x="-784112" y="3808068"/>
            <a:ext cx="1138350" cy="1418750"/>
            <a:chOff x="-784112" y="3818928"/>
            <a:chExt cx="1138350" cy="1418750"/>
          </a:xfrm>
        </p:grpSpPr>
        <p:sp>
          <p:nvSpPr>
            <p:cNvPr id="123" name="Google Shape;123;p4"/>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571562" y="4051528"/>
            <a:ext cx="1138350" cy="1418750"/>
            <a:chOff x="-784112" y="3818928"/>
            <a:chExt cx="1138350" cy="1418750"/>
          </a:xfrm>
        </p:grpSpPr>
        <p:sp>
          <p:nvSpPr>
            <p:cNvPr id="126" name="Google Shape;126;p4"/>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06"/>
        <p:cNvGrpSpPr/>
        <p:nvPr/>
      </p:nvGrpSpPr>
      <p:grpSpPr>
        <a:xfrm>
          <a:off x="0" y="0"/>
          <a:ext cx="0" cy="0"/>
          <a:chOff x="0" y="0"/>
          <a:chExt cx="0" cy="0"/>
        </a:xfrm>
      </p:grpSpPr>
      <p:grpSp>
        <p:nvGrpSpPr>
          <p:cNvPr id="207" name="Google Shape;207;p8"/>
          <p:cNvGrpSpPr/>
          <p:nvPr/>
        </p:nvGrpSpPr>
        <p:grpSpPr>
          <a:xfrm>
            <a:off x="260351" y="2145759"/>
            <a:ext cx="289868" cy="852000"/>
            <a:chOff x="456616" y="2161476"/>
            <a:chExt cx="289868" cy="852000"/>
          </a:xfrm>
        </p:grpSpPr>
        <p:sp>
          <p:nvSpPr>
            <p:cNvPr id="208" name="Google Shape;208;p8"/>
            <p:cNvSpPr/>
            <p:nvPr/>
          </p:nvSpPr>
          <p:spPr>
            <a:xfrm rot="-5400000">
              <a:off x="588942" y="2649556"/>
              <a:ext cx="25484" cy="289600"/>
            </a:xfrm>
            <a:custGeom>
              <a:avLst/>
              <a:gdLst/>
              <a:ahLst/>
              <a:cxnLst/>
              <a:rect l="l" t="t" r="r" b="b"/>
              <a:pathLst>
                <a:path w="761" h="8648" extrusionOk="0">
                  <a:moveTo>
                    <a:pt x="380" y="0"/>
                  </a:moveTo>
                  <a:cubicBezTo>
                    <a:pt x="190" y="0"/>
                    <a:pt x="0" y="130"/>
                    <a:pt x="0" y="388"/>
                  </a:cubicBezTo>
                  <a:lnTo>
                    <a:pt x="0" y="8260"/>
                  </a:lnTo>
                  <a:cubicBezTo>
                    <a:pt x="0" y="8519"/>
                    <a:pt x="190" y="8648"/>
                    <a:pt x="380" y="8648"/>
                  </a:cubicBezTo>
                  <a:cubicBezTo>
                    <a:pt x="570" y="8648"/>
                    <a:pt x="760" y="8519"/>
                    <a:pt x="760" y="8260"/>
                  </a:cubicBezTo>
                  <a:lnTo>
                    <a:pt x="760" y="388"/>
                  </a:lnTo>
                  <a:cubicBezTo>
                    <a:pt x="760" y="130"/>
                    <a:pt x="57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rot="-5400000">
              <a:off x="588808" y="2235662"/>
              <a:ext cx="25484" cy="289868"/>
            </a:xfrm>
            <a:custGeom>
              <a:avLst/>
              <a:gdLst/>
              <a:ahLst/>
              <a:cxnLst/>
              <a:rect l="l" t="t" r="r" b="b"/>
              <a:pathLst>
                <a:path w="761" h="8656" extrusionOk="0">
                  <a:moveTo>
                    <a:pt x="365" y="1"/>
                  </a:moveTo>
                  <a:cubicBezTo>
                    <a:pt x="153" y="1"/>
                    <a:pt x="1" y="183"/>
                    <a:pt x="1" y="396"/>
                  </a:cubicBezTo>
                  <a:lnTo>
                    <a:pt x="1" y="8268"/>
                  </a:lnTo>
                  <a:cubicBezTo>
                    <a:pt x="1" y="8527"/>
                    <a:pt x="191" y="8656"/>
                    <a:pt x="381" y="8656"/>
                  </a:cubicBezTo>
                  <a:cubicBezTo>
                    <a:pt x="570" y="8656"/>
                    <a:pt x="760" y="8527"/>
                    <a:pt x="760" y="8268"/>
                  </a:cubicBezTo>
                  <a:lnTo>
                    <a:pt x="760" y="396"/>
                  </a:lnTo>
                  <a:cubicBezTo>
                    <a:pt x="760" y="183"/>
                    <a:pt x="57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rot="-5400000">
              <a:off x="576234" y="2902231"/>
              <a:ext cx="25484" cy="197007"/>
            </a:xfrm>
            <a:custGeom>
              <a:avLst/>
              <a:gdLst/>
              <a:ahLst/>
              <a:cxnLst/>
              <a:rect l="l" t="t" r="r" b="b"/>
              <a:pathLst>
                <a:path w="761" h="5883" extrusionOk="0">
                  <a:moveTo>
                    <a:pt x="380" y="1"/>
                  </a:moveTo>
                  <a:cubicBezTo>
                    <a:pt x="190" y="1"/>
                    <a:pt x="0" y="130"/>
                    <a:pt x="0" y="388"/>
                  </a:cubicBezTo>
                  <a:lnTo>
                    <a:pt x="0" y="5495"/>
                  </a:lnTo>
                  <a:cubicBezTo>
                    <a:pt x="0" y="5753"/>
                    <a:pt x="190" y="5882"/>
                    <a:pt x="380" y="5882"/>
                  </a:cubicBezTo>
                  <a:cubicBezTo>
                    <a:pt x="570" y="5882"/>
                    <a:pt x="760" y="5753"/>
                    <a:pt x="760" y="5495"/>
                  </a:cubicBezTo>
                  <a:lnTo>
                    <a:pt x="760" y="388"/>
                  </a:lnTo>
                  <a:cubicBezTo>
                    <a:pt x="760" y="130"/>
                    <a:pt x="570"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rot="-5400000">
              <a:off x="575849" y="2488856"/>
              <a:ext cx="26489" cy="197241"/>
            </a:xfrm>
            <a:custGeom>
              <a:avLst/>
              <a:gdLst/>
              <a:ahLst/>
              <a:cxnLst/>
              <a:rect l="l" t="t" r="r" b="b"/>
              <a:pathLst>
                <a:path w="791" h="5890" extrusionOk="0">
                  <a:moveTo>
                    <a:pt x="410" y="1"/>
                  </a:moveTo>
                  <a:cubicBezTo>
                    <a:pt x="220" y="1"/>
                    <a:pt x="30" y="130"/>
                    <a:pt x="30" y="388"/>
                  </a:cubicBezTo>
                  <a:lnTo>
                    <a:pt x="30" y="5495"/>
                  </a:lnTo>
                  <a:cubicBezTo>
                    <a:pt x="0" y="5707"/>
                    <a:pt x="182" y="5890"/>
                    <a:pt x="395" y="5890"/>
                  </a:cubicBezTo>
                  <a:cubicBezTo>
                    <a:pt x="608" y="5890"/>
                    <a:pt x="790" y="5707"/>
                    <a:pt x="790" y="5495"/>
                  </a:cubicBezTo>
                  <a:lnTo>
                    <a:pt x="790" y="388"/>
                  </a:lnTo>
                  <a:cubicBezTo>
                    <a:pt x="790" y="130"/>
                    <a:pt x="60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rot="-5400000">
              <a:off x="576619" y="2076100"/>
              <a:ext cx="25484" cy="196237"/>
            </a:xfrm>
            <a:custGeom>
              <a:avLst/>
              <a:gdLst/>
              <a:ahLst/>
              <a:cxnLst/>
              <a:rect l="l" t="t" r="r" b="b"/>
              <a:pathLst>
                <a:path w="761" h="5860" extrusionOk="0">
                  <a:moveTo>
                    <a:pt x="396" y="0"/>
                  </a:moveTo>
                  <a:cubicBezTo>
                    <a:pt x="183" y="0"/>
                    <a:pt x="1" y="152"/>
                    <a:pt x="1" y="365"/>
                  </a:cubicBezTo>
                  <a:lnTo>
                    <a:pt x="1" y="5472"/>
                  </a:lnTo>
                  <a:cubicBezTo>
                    <a:pt x="1" y="5730"/>
                    <a:pt x="191" y="5859"/>
                    <a:pt x="381" y="5859"/>
                  </a:cubicBezTo>
                  <a:cubicBezTo>
                    <a:pt x="570" y="5859"/>
                    <a:pt x="760" y="5730"/>
                    <a:pt x="760" y="5472"/>
                  </a:cubicBezTo>
                  <a:lnTo>
                    <a:pt x="760" y="365"/>
                  </a:lnTo>
                  <a:cubicBezTo>
                    <a:pt x="760" y="152"/>
                    <a:pt x="608"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8"/>
          <p:cNvGrpSpPr/>
          <p:nvPr/>
        </p:nvGrpSpPr>
        <p:grpSpPr>
          <a:xfrm>
            <a:off x="6514438" y="4556641"/>
            <a:ext cx="2808779" cy="1148975"/>
            <a:chOff x="6525475" y="148600"/>
            <a:chExt cx="2808779" cy="1148975"/>
          </a:xfrm>
        </p:grpSpPr>
        <p:sp>
          <p:nvSpPr>
            <p:cNvPr id="214" name="Google Shape;214;p8"/>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oogle Shape;216;p8"/>
          <p:cNvGrpSpPr/>
          <p:nvPr/>
        </p:nvGrpSpPr>
        <p:grpSpPr>
          <a:xfrm rot="-5400000">
            <a:off x="7480661" y="4711608"/>
            <a:ext cx="2014791" cy="719731"/>
            <a:chOff x="-85249" y="4203623"/>
            <a:chExt cx="2014791" cy="719731"/>
          </a:xfrm>
        </p:grpSpPr>
        <p:grpSp>
          <p:nvGrpSpPr>
            <p:cNvPr id="217" name="Google Shape;217;p8"/>
            <p:cNvGrpSpPr/>
            <p:nvPr/>
          </p:nvGrpSpPr>
          <p:grpSpPr>
            <a:xfrm>
              <a:off x="-85249" y="4203623"/>
              <a:ext cx="2014791" cy="469195"/>
              <a:chOff x="-35118" y="4163517"/>
              <a:chExt cx="2014791" cy="469195"/>
            </a:xfrm>
          </p:grpSpPr>
          <p:sp>
            <p:nvSpPr>
              <p:cNvPr id="218" name="Google Shape;218;p8"/>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a:off x="1861099" y="4163517"/>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8"/>
            <p:cNvGrpSpPr/>
            <p:nvPr/>
          </p:nvGrpSpPr>
          <p:grpSpPr>
            <a:xfrm>
              <a:off x="-85249" y="4454155"/>
              <a:ext cx="2014791" cy="469199"/>
              <a:chOff x="-35118" y="4345992"/>
              <a:chExt cx="2014791" cy="469199"/>
            </a:xfrm>
          </p:grpSpPr>
          <p:sp>
            <p:nvSpPr>
              <p:cNvPr id="221" name="Google Shape;221;p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 name="Google Shape;223;p8"/>
          <p:cNvGrpSpPr/>
          <p:nvPr/>
        </p:nvGrpSpPr>
        <p:grpSpPr>
          <a:xfrm rot="-5400000">
            <a:off x="7870685" y="4684474"/>
            <a:ext cx="2014791" cy="469199"/>
            <a:chOff x="-35118" y="4345992"/>
            <a:chExt cx="2014791" cy="469199"/>
          </a:xfrm>
        </p:grpSpPr>
        <p:sp>
          <p:nvSpPr>
            <p:cNvPr id="224" name="Google Shape;224;p8"/>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8"/>
            <p:cNvSpPr/>
            <p:nvPr/>
          </p:nvSpPr>
          <p:spPr>
            <a:xfrm>
              <a:off x="1861099" y="434599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solidFill>
              <a:schemeClr val="accent1"/>
            </a:solid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8"/>
          <p:cNvGrpSpPr/>
          <p:nvPr/>
        </p:nvGrpSpPr>
        <p:grpSpPr>
          <a:xfrm>
            <a:off x="7619075" y="-472615"/>
            <a:ext cx="1623175" cy="1439250"/>
            <a:chOff x="7619075" y="-179925"/>
            <a:chExt cx="1623175" cy="1439250"/>
          </a:xfrm>
        </p:grpSpPr>
        <p:grpSp>
          <p:nvGrpSpPr>
            <p:cNvPr id="227" name="Google Shape;227;p8"/>
            <p:cNvGrpSpPr/>
            <p:nvPr/>
          </p:nvGrpSpPr>
          <p:grpSpPr>
            <a:xfrm>
              <a:off x="7619075" y="-179925"/>
              <a:ext cx="920275" cy="1078300"/>
              <a:chOff x="4679675" y="-443725"/>
              <a:chExt cx="920275" cy="1078300"/>
            </a:xfrm>
          </p:grpSpPr>
          <p:sp>
            <p:nvSpPr>
              <p:cNvPr id="228" name="Google Shape;228;p8"/>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8"/>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8"/>
            <p:cNvGrpSpPr/>
            <p:nvPr/>
          </p:nvGrpSpPr>
          <p:grpSpPr>
            <a:xfrm>
              <a:off x="8113025" y="-179925"/>
              <a:ext cx="1129225" cy="1439250"/>
              <a:chOff x="5173625" y="-443725"/>
              <a:chExt cx="1129225" cy="1439250"/>
            </a:xfrm>
          </p:grpSpPr>
          <p:sp>
            <p:nvSpPr>
              <p:cNvPr id="231" name="Google Shape;231;p8"/>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8"/>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 name="Google Shape;233;p8"/>
          <p:cNvGrpSpPr/>
          <p:nvPr/>
        </p:nvGrpSpPr>
        <p:grpSpPr>
          <a:xfrm>
            <a:off x="6362038" y="4861441"/>
            <a:ext cx="2808779" cy="1148975"/>
            <a:chOff x="6525475" y="148600"/>
            <a:chExt cx="2808779" cy="1148975"/>
          </a:xfrm>
        </p:grpSpPr>
        <p:sp>
          <p:nvSpPr>
            <p:cNvPr id="234" name="Google Shape;234;p8"/>
            <p:cNvSpPr/>
            <p:nvPr/>
          </p:nvSpPr>
          <p:spPr>
            <a:xfrm>
              <a:off x="6629575" y="195700"/>
              <a:ext cx="2704679" cy="1101875"/>
            </a:xfrm>
            <a:custGeom>
              <a:avLst/>
              <a:gdLst/>
              <a:ahLst/>
              <a:cxnLst/>
              <a:rect l="l" t="t" r="r" b="b"/>
              <a:pathLst>
                <a:path w="50914" h="44075" fill="none" extrusionOk="0">
                  <a:moveTo>
                    <a:pt x="50913" y="44074"/>
                  </a:moveTo>
                  <a:lnTo>
                    <a:pt x="25442" y="44074"/>
                  </a:lnTo>
                  <a:lnTo>
                    <a:pt x="25442" y="1"/>
                  </a:lnTo>
                  <a:lnTo>
                    <a:pt x="1" y="1"/>
                  </a:lnTo>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a:off x="6525475" y="148600"/>
              <a:ext cx="118575" cy="118550"/>
            </a:xfrm>
            <a:custGeom>
              <a:avLst/>
              <a:gdLst/>
              <a:ahLst/>
              <a:cxnLst/>
              <a:rect l="l" t="t" r="r" b="b"/>
              <a:pathLst>
                <a:path w="4743" h="4742" fill="none" extrusionOk="0">
                  <a:moveTo>
                    <a:pt x="0" y="2037"/>
                  </a:moveTo>
                  <a:cubicBezTo>
                    <a:pt x="0" y="3830"/>
                    <a:pt x="2189" y="4742"/>
                    <a:pt x="3465" y="3465"/>
                  </a:cubicBezTo>
                  <a:cubicBezTo>
                    <a:pt x="4742" y="2189"/>
                    <a:pt x="3830" y="0"/>
                    <a:pt x="2037" y="30"/>
                  </a:cubicBezTo>
                  <a:cubicBezTo>
                    <a:pt x="912" y="30"/>
                    <a:pt x="0" y="912"/>
                    <a:pt x="0" y="2037"/>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8"/>
          <p:cNvSpPr txBox="1">
            <a:spLocks noGrp="1"/>
          </p:cNvSpPr>
          <p:nvPr>
            <p:ph type="title"/>
          </p:nvPr>
        </p:nvSpPr>
        <p:spPr>
          <a:xfrm>
            <a:off x="766675" y="1421850"/>
            <a:ext cx="4616100" cy="2299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37"/>
        <p:cNvGrpSpPr/>
        <p:nvPr/>
      </p:nvGrpSpPr>
      <p:grpSpPr>
        <a:xfrm>
          <a:off x="0" y="0"/>
          <a:ext cx="0" cy="0"/>
          <a:chOff x="0" y="0"/>
          <a:chExt cx="0" cy="0"/>
        </a:xfrm>
      </p:grpSpPr>
      <p:grpSp>
        <p:nvGrpSpPr>
          <p:cNvPr id="238" name="Google Shape;238;p9"/>
          <p:cNvGrpSpPr/>
          <p:nvPr/>
        </p:nvGrpSpPr>
        <p:grpSpPr>
          <a:xfrm rot="-5400000" flipH="1">
            <a:off x="8142388" y="3383598"/>
            <a:ext cx="1138350" cy="1418750"/>
            <a:chOff x="-784112" y="3818928"/>
            <a:chExt cx="1138350" cy="1418750"/>
          </a:xfrm>
        </p:grpSpPr>
        <p:sp>
          <p:nvSpPr>
            <p:cNvPr id="239" name="Google Shape;239;p9"/>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9"/>
          <p:cNvGrpSpPr/>
          <p:nvPr/>
        </p:nvGrpSpPr>
        <p:grpSpPr>
          <a:xfrm rot="-5400000" flipH="1">
            <a:off x="8374988" y="3596148"/>
            <a:ext cx="1138350" cy="1418750"/>
            <a:chOff x="-784112" y="3818928"/>
            <a:chExt cx="1138350" cy="1418750"/>
          </a:xfrm>
        </p:grpSpPr>
        <p:sp>
          <p:nvSpPr>
            <p:cNvPr id="242" name="Google Shape;242;p9"/>
            <p:cNvSpPr/>
            <p:nvPr/>
          </p:nvSpPr>
          <p:spPr>
            <a:xfrm>
              <a:off x="-784112" y="3926828"/>
              <a:ext cx="1082875" cy="1310850"/>
            </a:xfrm>
            <a:custGeom>
              <a:avLst/>
              <a:gdLst/>
              <a:ahLst/>
              <a:cxnLst/>
              <a:rect l="l" t="t" r="r" b="b"/>
              <a:pathLst>
                <a:path w="43315" h="52434" fill="none" extrusionOk="0">
                  <a:moveTo>
                    <a:pt x="43314" y="1"/>
                  </a:moveTo>
                  <a:lnTo>
                    <a:pt x="43314" y="27357"/>
                  </a:lnTo>
                  <a:lnTo>
                    <a:pt x="0" y="27357"/>
                  </a:lnTo>
                  <a:lnTo>
                    <a:pt x="0" y="52433"/>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a:off x="235663" y="381892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9"/>
          <p:cNvGrpSpPr/>
          <p:nvPr/>
        </p:nvGrpSpPr>
        <p:grpSpPr>
          <a:xfrm>
            <a:off x="-272766" y="74745"/>
            <a:ext cx="2014791" cy="473128"/>
            <a:chOff x="-35118" y="4342063"/>
            <a:chExt cx="2014791" cy="473128"/>
          </a:xfrm>
        </p:grpSpPr>
        <p:sp>
          <p:nvSpPr>
            <p:cNvPr id="245" name="Google Shape;245;p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9"/>
          <p:cNvGrpSpPr/>
          <p:nvPr/>
        </p:nvGrpSpPr>
        <p:grpSpPr>
          <a:xfrm>
            <a:off x="7413751" y="76596"/>
            <a:ext cx="2033837" cy="1117221"/>
            <a:chOff x="7413751" y="76596"/>
            <a:chExt cx="2033837" cy="1117221"/>
          </a:xfrm>
        </p:grpSpPr>
        <p:grpSp>
          <p:nvGrpSpPr>
            <p:cNvPr id="248" name="Google Shape;248;p9"/>
            <p:cNvGrpSpPr/>
            <p:nvPr/>
          </p:nvGrpSpPr>
          <p:grpSpPr>
            <a:xfrm flipH="1">
              <a:off x="7413751" y="76596"/>
              <a:ext cx="2033837" cy="463108"/>
              <a:chOff x="-101291" y="3967072"/>
              <a:chExt cx="2033837" cy="463108"/>
            </a:xfrm>
          </p:grpSpPr>
          <p:sp>
            <p:nvSpPr>
              <p:cNvPr id="249" name="Google Shape;249;p9"/>
              <p:cNvSpPr/>
              <p:nvPr/>
            </p:nvSpPr>
            <p:spPr>
              <a:xfrm rot="-5400000">
                <a:off x="646715" y="3256635"/>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a:off x="1813971" y="3967072"/>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9"/>
            <p:cNvGrpSpPr/>
            <p:nvPr/>
          </p:nvGrpSpPr>
          <p:grpSpPr>
            <a:xfrm flipH="1">
              <a:off x="7423284" y="366543"/>
              <a:ext cx="2014791" cy="473124"/>
              <a:chOff x="-35118" y="4159588"/>
              <a:chExt cx="2014791" cy="473124"/>
            </a:xfrm>
          </p:grpSpPr>
          <p:sp>
            <p:nvSpPr>
              <p:cNvPr id="252" name="Google Shape;252;p9"/>
              <p:cNvSpPr/>
              <p:nvPr/>
            </p:nvSpPr>
            <p:spPr>
              <a:xfrm rot="-5400000">
                <a:off x="712889" y="3459167"/>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9"/>
              <p:cNvSpPr/>
              <p:nvPr/>
            </p:nvSpPr>
            <p:spPr>
              <a:xfrm>
                <a:off x="1861099" y="4159588"/>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9"/>
            <p:cNvGrpSpPr/>
            <p:nvPr/>
          </p:nvGrpSpPr>
          <p:grpSpPr>
            <a:xfrm flipH="1">
              <a:off x="7423276" y="720689"/>
              <a:ext cx="2014791" cy="473128"/>
              <a:chOff x="-35118" y="4342063"/>
              <a:chExt cx="2014791" cy="473128"/>
            </a:xfrm>
          </p:grpSpPr>
          <p:sp>
            <p:nvSpPr>
              <p:cNvPr id="255" name="Google Shape;255;p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7" name="Google Shape;257;p9"/>
          <p:cNvGrpSpPr/>
          <p:nvPr/>
        </p:nvGrpSpPr>
        <p:grpSpPr>
          <a:xfrm>
            <a:off x="-370266" y="473288"/>
            <a:ext cx="2014791" cy="473128"/>
            <a:chOff x="-35118" y="4342063"/>
            <a:chExt cx="2014791" cy="473128"/>
          </a:xfrm>
        </p:grpSpPr>
        <p:sp>
          <p:nvSpPr>
            <p:cNvPr id="258" name="Google Shape;258;p9"/>
            <p:cNvSpPr/>
            <p:nvPr/>
          </p:nvSpPr>
          <p:spPr>
            <a:xfrm rot="-5400000">
              <a:off x="712889" y="3641646"/>
              <a:ext cx="425539" cy="1921552"/>
            </a:xfrm>
            <a:custGeom>
              <a:avLst/>
              <a:gdLst/>
              <a:ahLst/>
              <a:cxnLst/>
              <a:rect l="l" t="t" r="r" b="b"/>
              <a:pathLst>
                <a:path w="11430" h="51613" extrusionOk="0">
                  <a:moveTo>
                    <a:pt x="0" y="1"/>
                  </a:moveTo>
                  <a:lnTo>
                    <a:pt x="0" y="17995"/>
                  </a:lnTo>
                  <a:lnTo>
                    <a:pt x="31" y="18056"/>
                  </a:lnTo>
                  <a:cubicBezTo>
                    <a:pt x="61" y="18117"/>
                    <a:pt x="91" y="18147"/>
                    <a:pt x="122" y="18177"/>
                  </a:cubicBezTo>
                  <a:lnTo>
                    <a:pt x="10852" y="28877"/>
                  </a:lnTo>
                  <a:lnTo>
                    <a:pt x="10852" y="51612"/>
                  </a:lnTo>
                  <a:lnTo>
                    <a:pt x="11429" y="51612"/>
                  </a:lnTo>
                  <a:lnTo>
                    <a:pt x="11429" y="28633"/>
                  </a:lnTo>
                  <a:lnTo>
                    <a:pt x="669" y="17873"/>
                  </a:lnTo>
                  <a:lnTo>
                    <a:pt x="608" y="17813"/>
                  </a:lnTo>
                  <a:lnTo>
                    <a:pt x="60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1861099" y="4342063"/>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9"/>
          <p:cNvSpPr txBox="1">
            <a:spLocks noGrp="1"/>
          </p:cNvSpPr>
          <p:nvPr>
            <p:ph type="title"/>
          </p:nvPr>
        </p:nvSpPr>
        <p:spPr>
          <a:xfrm>
            <a:off x="4691075" y="1303150"/>
            <a:ext cx="3663300" cy="717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1" name="Google Shape;261;p9"/>
          <p:cNvSpPr txBox="1">
            <a:spLocks noGrp="1"/>
          </p:cNvSpPr>
          <p:nvPr>
            <p:ph type="subTitle" idx="1"/>
          </p:nvPr>
        </p:nvSpPr>
        <p:spPr>
          <a:xfrm>
            <a:off x="4691175" y="2143100"/>
            <a:ext cx="3663300" cy="1679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2"/>
        <p:cNvGrpSpPr/>
        <p:nvPr/>
      </p:nvGrpSpPr>
      <p:grpSpPr>
        <a:xfrm>
          <a:off x="0" y="0"/>
          <a:ext cx="0" cy="0"/>
          <a:chOff x="0" y="0"/>
          <a:chExt cx="0" cy="0"/>
        </a:xfrm>
      </p:grpSpPr>
      <p:sp>
        <p:nvSpPr>
          <p:cNvPr id="263" name="Google Shape;263;p10"/>
          <p:cNvSpPr txBox="1">
            <a:spLocks noGrp="1"/>
          </p:cNvSpPr>
          <p:nvPr>
            <p:ph type="title"/>
          </p:nvPr>
        </p:nvSpPr>
        <p:spPr>
          <a:xfrm>
            <a:off x="-41150" y="4095000"/>
            <a:ext cx="9226200" cy="508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2700"/>
              <a:buNone/>
              <a:defRPr sz="2500"/>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4"/>
        <p:cNvGrpSpPr/>
        <p:nvPr/>
      </p:nvGrpSpPr>
      <p:grpSpPr>
        <a:xfrm>
          <a:off x="0" y="0"/>
          <a:ext cx="0" cy="0"/>
          <a:chOff x="0" y="0"/>
          <a:chExt cx="0" cy="0"/>
        </a:xfrm>
      </p:grpSpPr>
      <p:grpSp>
        <p:nvGrpSpPr>
          <p:cNvPr id="265" name="Google Shape;265;p11"/>
          <p:cNvGrpSpPr/>
          <p:nvPr/>
        </p:nvGrpSpPr>
        <p:grpSpPr>
          <a:xfrm rot="10800000" flipH="1">
            <a:off x="5345388" y="4117956"/>
            <a:ext cx="482550" cy="1505350"/>
            <a:chOff x="3121150" y="-443725"/>
            <a:chExt cx="482550" cy="1505350"/>
          </a:xfrm>
        </p:grpSpPr>
        <p:sp>
          <p:nvSpPr>
            <p:cNvPr id="266" name="Google Shape;266;p11"/>
            <p:cNvSpPr/>
            <p:nvPr/>
          </p:nvSpPr>
          <p:spPr>
            <a:xfrm>
              <a:off x="3121150" y="-443725"/>
              <a:ext cx="427075" cy="1386800"/>
            </a:xfrm>
            <a:custGeom>
              <a:avLst/>
              <a:gdLst/>
              <a:ahLst/>
              <a:cxnLst/>
              <a:rect l="l" t="t" r="r" b="b"/>
              <a:pathLst>
                <a:path w="17083" h="55472" fill="none" extrusionOk="0">
                  <a:moveTo>
                    <a:pt x="17083" y="55472"/>
                  </a:moveTo>
                  <a:lnTo>
                    <a:pt x="17083" y="40669"/>
                  </a:lnTo>
                  <a:lnTo>
                    <a:pt x="0" y="40669"/>
                  </a:lnTo>
                  <a:lnTo>
                    <a:pt x="0"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a:off x="3485125" y="943825"/>
              <a:ext cx="118575" cy="117800"/>
            </a:xfrm>
            <a:custGeom>
              <a:avLst/>
              <a:gdLst/>
              <a:ahLst/>
              <a:cxnLst/>
              <a:rect l="l" t="t" r="r" b="b"/>
              <a:pathLst>
                <a:path w="4743" h="4712" fill="none" extrusionOk="0">
                  <a:moveTo>
                    <a:pt x="4743" y="2006"/>
                  </a:moveTo>
                  <a:cubicBezTo>
                    <a:pt x="4743" y="3830"/>
                    <a:pt x="2554" y="4712"/>
                    <a:pt x="1277" y="3465"/>
                  </a:cubicBezTo>
                  <a:cubicBezTo>
                    <a:pt x="1" y="2189"/>
                    <a:pt x="913" y="0"/>
                    <a:pt x="2706" y="0"/>
                  </a:cubicBezTo>
                  <a:cubicBezTo>
                    <a:pt x="3831" y="0"/>
                    <a:pt x="4743" y="912"/>
                    <a:pt x="4743" y="2006"/>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11"/>
          <p:cNvGrpSpPr/>
          <p:nvPr/>
        </p:nvGrpSpPr>
        <p:grpSpPr>
          <a:xfrm rot="10800000" flipH="1">
            <a:off x="4214663" y="4545006"/>
            <a:ext cx="929375" cy="1078300"/>
            <a:chOff x="1990425" y="-443725"/>
            <a:chExt cx="929375" cy="1078300"/>
          </a:xfrm>
        </p:grpSpPr>
        <p:sp>
          <p:nvSpPr>
            <p:cNvPr id="269" name="Google Shape;269;p11"/>
            <p:cNvSpPr/>
            <p:nvPr/>
          </p:nvSpPr>
          <p:spPr>
            <a:xfrm>
              <a:off x="1990425" y="-443725"/>
              <a:ext cx="826800" cy="1006875"/>
            </a:xfrm>
            <a:custGeom>
              <a:avLst/>
              <a:gdLst/>
              <a:ahLst/>
              <a:cxnLst/>
              <a:rect l="l" t="t" r="r" b="b"/>
              <a:pathLst>
                <a:path w="33072" h="40275" fill="none" extrusionOk="0">
                  <a:moveTo>
                    <a:pt x="33071" y="40274"/>
                  </a:moveTo>
                  <a:lnTo>
                    <a:pt x="0" y="40274"/>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1"/>
            <p:cNvSpPr/>
            <p:nvPr/>
          </p:nvSpPr>
          <p:spPr>
            <a:xfrm>
              <a:off x="2801225" y="516000"/>
              <a:ext cx="118575" cy="118575"/>
            </a:xfrm>
            <a:custGeom>
              <a:avLst/>
              <a:gdLst/>
              <a:ahLst/>
              <a:cxnLst/>
              <a:rect l="l" t="t" r="r" b="b"/>
              <a:pathLst>
                <a:path w="4743" h="4743" fill="none" extrusionOk="0">
                  <a:moveTo>
                    <a:pt x="4742" y="2037"/>
                  </a:moveTo>
                  <a:cubicBezTo>
                    <a:pt x="4742" y="3830"/>
                    <a:pt x="2554" y="4742"/>
                    <a:pt x="1277" y="3466"/>
                  </a:cubicBezTo>
                  <a:cubicBezTo>
                    <a:pt x="1" y="2189"/>
                    <a:pt x="913" y="31"/>
                    <a:pt x="2706" y="31"/>
                  </a:cubicBezTo>
                  <a:cubicBezTo>
                    <a:pt x="3831"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11"/>
          <p:cNvGrpSpPr/>
          <p:nvPr/>
        </p:nvGrpSpPr>
        <p:grpSpPr>
          <a:xfrm rot="10800000" flipH="1">
            <a:off x="3511763" y="4184056"/>
            <a:ext cx="1138350" cy="1439250"/>
            <a:chOff x="1287525" y="-443725"/>
            <a:chExt cx="1138350" cy="1439250"/>
          </a:xfrm>
        </p:grpSpPr>
        <p:sp>
          <p:nvSpPr>
            <p:cNvPr id="272" name="Google Shape;272;p11"/>
            <p:cNvSpPr/>
            <p:nvPr/>
          </p:nvSpPr>
          <p:spPr>
            <a:xfrm>
              <a:off x="1287525" y="-443725"/>
              <a:ext cx="1082875" cy="1320700"/>
            </a:xfrm>
            <a:custGeom>
              <a:avLst/>
              <a:gdLst/>
              <a:ahLst/>
              <a:cxnLst/>
              <a:rect l="l" t="t" r="r" b="b"/>
              <a:pathLst>
                <a:path w="43315" h="52828" fill="none" extrusionOk="0">
                  <a:moveTo>
                    <a:pt x="43314" y="52828"/>
                  </a:moveTo>
                  <a:lnTo>
                    <a:pt x="43314" y="25836"/>
                  </a:lnTo>
                  <a:lnTo>
                    <a:pt x="0" y="25836"/>
                  </a:lnTo>
                  <a:lnTo>
                    <a:pt x="0"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2307300" y="876950"/>
              <a:ext cx="118575" cy="118575"/>
            </a:xfrm>
            <a:custGeom>
              <a:avLst/>
              <a:gdLst/>
              <a:ahLst/>
              <a:cxnLst/>
              <a:rect l="l" t="t" r="r" b="b"/>
              <a:pathLst>
                <a:path w="4743" h="4743" fill="none" extrusionOk="0">
                  <a:moveTo>
                    <a:pt x="4742" y="2037"/>
                  </a:moveTo>
                  <a:cubicBezTo>
                    <a:pt x="4742" y="3830"/>
                    <a:pt x="2554" y="4742"/>
                    <a:pt x="1277" y="3466"/>
                  </a:cubicBezTo>
                  <a:cubicBezTo>
                    <a:pt x="1" y="2189"/>
                    <a:pt x="912" y="31"/>
                    <a:pt x="2706" y="1"/>
                  </a:cubicBezTo>
                  <a:cubicBezTo>
                    <a:pt x="3830" y="1"/>
                    <a:pt x="4742" y="912"/>
                    <a:pt x="4742"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11"/>
          <p:cNvGrpSpPr/>
          <p:nvPr/>
        </p:nvGrpSpPr>
        <p:grpSpPr>
          <a:xfrm rot="10800000" flipH="1">
            <a:off x="6220013" y="4117956"/>
            <a:ext cx="474200" cy="1505350"/>
            <a:chOff x="3995775" y="-443725"/>
            <a:chExt cx="474200" cy="1505350"/>
          </a:xfrm>
        </p:grpSpPr>
        <p:sp>
          <p:nvSpPr>
            <p:cNvPr id="275" name="Google Shape;275;p11"/>
            <p:cNvSpPr/>
            <p:nvPr/>
          </p:nvSpPr>
          <p:spPr>
            <a:xfrm>
              <a:off x="4042125" y="-443725"/>
              <a:ext cx="427850" cy="1386800"/>
            </a:xfrm>
            <a:custGeom>
              <a:avLst/>
              <a:gdLst/>
              <a:ahLst/>
              <a:cxnLst/>
              <a:rect l="l" t="t" r="r" b="b"/>
              <a:pathLst>
                <a:path w="17114" h="55472" fill="none" extrusionOk="0">
                  <a:moveTo>
                    <a:pt x="1" y="55472"/>
                  </a:moveTo>
                  <a:lnTo>
                    <a:pt x="1" y="40669"/>
                  </a:lnTo>
                  <a:lnTo>
                    <a:pt x="17114" y="40669"/>
                  </a:lnTo>
                  <a:lnTo>
                    <a:pt x="17114"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3995775" y="943825"/>
              <a:ext cx="117825" cy="117800"/>
            </a:xfrm>
            <a:custGeom>
              <a:avLst/>
              <a:gdLst/>
              <a:ahLst/>
              <a:cxnLst/>
              <a:rect l="l" t="t" r="r" b="b"/>
              <a:pathLst>
                <a:path w="4713" h="4712" fill="none" extrusionOk="0">
                  <a:moveTo>
                    <a:pt x="1" y="2006"/>
                  </a:moveTo>
                  <a:cubicBezTo>
                    <a:pt x="1" y="3830"/>
                    <a:pt x="2159" y="4712"/>
                    <a:pt x="3435" y="3465"/>
                  </a:cubicBezTo>
                  <a:cubicBezTo>
                    <a:pt x="4712" y="2189"/>
                    <a:pt x="3800" y="0"/>
                    <a:pt x="2007" y="0"/>
                  </a:cubicBezTo>
                  <a:cubicBezTo>
                    <a:pt x="882" y="0"/>
                    <a:pt x="1" y="912"/>
                    <a:pt x="1" y="2006"/>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11"/>
          <p:cNvGrpSpPr/>
          <p:nvPr/>
        </p:nvGrpSpPr>
        <p:grpSpPr>
          <a:xfrm rot="10800000" flipH="1">
            <a:off x="6903913" y="4545006"/>
            <a:ext cx="920275" cy="1078300"/>
            <a:chOff x="4679675" y="-443725"/>
            <a:chExt cx="920275" cy="1078300"/>
          </a:xfrm>
        </p:grpSpPr>
        <p:sp>
          <p:nvSpPr>
            <p:cNvPr id="278" name="Google Shape;278;p11"/>
            <p:cNvSpPr/>
            <p:nvPr/>
          </p:nvSpPr>
          <p:spPr>
            <a:xfrm>
              <a:off x="4783025" y="-443725"/>
              <a:ext cx="816925" cy="1006875"/>
            </a:xfrm>
            <a:custGeom>
              <a:avLst/>
              <a:gdLst/>
              <a:ahLst/>
              <a:cxnLst/>
              <a:rect l="l" t="t" r="r" b="b"/>
              <a:pathLst>
                <a:path w="32677" h="40275" fill="none" extrusionOk="0">
                  <a:moveTo>
                    <a:pt x="1" y="40274"/>
                  </a:moveTo>
                  <a:lnTo>
                    <a:pt x="32676" y="40274"/>
                  </a:lnTo>
                  <a:lnTo>
                    <a:pt x="32676"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4679675" y="516000"/>
              <a:ext cx="117825" cy="118575"/>
            </a:xfrm>
            <a:custGeom>
              <a:avLst/>
              <a:gdLst/>
              <a:ahLst/>
              <a:cxnLst/>
              <a:rect l="l" t="t" r="r" b="b"/>
              <a:pathLst>
                <a:path w="4713" h="4743" fill="none" extrusionOk="0">
                  <a:moveTo>
                    <a:pt x="1" y="2037"/>
                  </a:moveTo>
                  <a:cubicBezTo>
                    <a:pt x="1" y="3830"/>
                    <a:pt x="2159" y="4742"/>
                    <a:pt x="3436" y="3466"/>
                  </a:cubicBezTo>
                  <a:cubicBezTo>
                    <a:pt x="4712" y="2189"/>
                    <a:pt x="3800" y="1"/>
                    <a:pt x="2007" y="31"/>
                  </a:cubicBezTo>
                  <a:cubicBezTo>
                    <a:pt x="882" y="31"/>
                    <a:pt x="1" y="912"/>
                    <a:pt x="1"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11"/>
          <p:cNvGrpSpPr/>
          <p:nvPr/>
        </p:nvGrpSpPr>
        <p:grpSpPr>
          <a:xfrm rot="10800000" flipH="1">
            <a:off x="7397863" y="4184056"/>
            <a:ext cx="1129225" cy="1439250"/>
            <a:chOff x="5173625" y="-443725"/>
            <a:chExt cx="1129225" cy="1439250"/>
          </a:xfrm>
        </p:grpSpPr>
        <p:sp>
          <p:nvSpPr>
            <p:cNvPr id="281" name="Google Shape;281;p1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11"/>
          <p:cNvGrpSpPr/>
          <p:nvPr/>
        </p:nvGrpSpPr>
        <p:grpSpPr>
          <a:xfrm rot="10800000" flipH="1">
            <a:off x="8350838" y="3965981"/>
            <a:ext cx="2240950" cy="1657325"/>
            <a:chOff x="4603700" y="-443725"/>
            <a:chExt cx="2240950" cy="1657325"/>
          </a:xfrm>
        </p:grpSpPr>
        <p:sp>
          <p:nvSpPr>
            <p:cNvPr id="284" name="Google Shape;284;p11"/>
            <p:cNvSpPr/>
            <p:nvPr/>
          </p:nvSpPr>
          <p:spPr>
            <a:xfrm>
              <a:off x="4689575" y="-443725"/>
              <a:ext cx="2155075" cy="1560825"/>
            </a:xfrm>
            <a:custGeom>
              <a:avLst/>
              <a:gdLst/>
              <a:ahLst/>
              <a:cxnLst/>
              <a:rect l="l" t="t" r="r" b="b"/>
              <a:pathLst>
                <a:path w="86203" h="62433" fill="none" extrusionOk="0">
                  <a:moveTo>
                    <a:pt x="0" y="62433"/>
                  </a:moveTo>
                  <a:lnTo>
                    <a:pt x="51916" y="14833"/>
                  </a:lnTo>
                  <a:lnTo>
                    <a:pt x="86202" y="14833"/>
                  </a:lnTo>
                  <a:lnTo>
                    <a:pt x="86202" y="0"/>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4603700" y="1095800"/>
              <a:ext cx="117800" cy="117800"/>
            </a:xfrm>
            <a:custGeom>
              <a:avLst/>
              <a:gdLst/>
              <a:ahLst/>
              <a:cxnLst/>
              <a:rect l="l" t="t" r="r" b="b"/>
              <a:pathLst>
                <a:path w="4712" h="4712" fill="none" extrusionOk="0">
                  <a:moveTo>
                    <a:pt x="0" y="2007"/>
                  </a:moveTo>
                  <a:cubicBezTo>
                    <a:pt x="0" y="3830"/>
                    <a:pt x="2158" y="4712"/>
                    <a:pt x="3435" y="3466"/>
                  </a:cubicBezTo>
                  <a:cubicBezTo>
                    <a:pt x="4712" y="2189"/>
                    <a:pt x="3800" y="0"/>
                    <a:pt x="2006" y="0"/>
                  </a:cubicBezTo>
                  <a:cubicBezTo>
                    <a:pt x="882" y="0"/>
                    <a:pt x="0" y="912"/>
                    <a:pt x="0" y="2007"/>
                  </a:cubicBezTo>
                  <a:close/>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11"/>
          <p:cNvGrpSpPr/>
          <p:nvPr/>
        </p:nvGrpSpPr>
        <p:grpSpPr>
          <a:xfrm>
            <a:off x="8285739" y="2145759"/>
            <a:ext cx="289868" cy="852000"/>
            <a:chOff x="456616" y="2161476"/>
            <a:chExt cx="289868" cy="852000"/>
          </a:xfrm>
        </p:grpSpPr>
        <p:sp>
          <p:nvSpPr>
            <p:cNvPr id="287" name="Google Shape;287;p11"/>
            <p:cNvSpPr/>
            <p:nvPr/>
          </p:nvSpPr>
          <p:spPr>
            <a:xfrm rot="-5400000">
              <a:off x="588942" y="2649556"/>
              <a:ext cx="25484" cy="289600"/>
            </a:xfrm>
            <a:custGeom>
              <a:avLst/>
              <a:gdLst/>
              <a:ahLst/>
              <a:cxnLst/>
              <a:rect l="l" t="t" r="r" b="b"/>
              <a:pathLst>
                <a:path w="761" h="8648" extrusionOk="0">
                  <a:moveTo>
                    <a:pt x="380" y="0"/>
                  </a:moveTo>
                  <a:cubicBezTo>
                    <a:pt x="190" y="0"/>
                    <a:pt x="0" y="130"/>
                    <a:pt x="0" y="388"/>
                  </a:cubicBezTo>
                  <a:lnTo>
                    <a:pt x="0" y="8260"/>
                  </a:lnTo>
                  <a:cubicBezTo>
                    <a:pt x="0" y="8519"/>
                    <a:pt x="190" y="8648"/>
                    <a:pt x="380" y="8648"/>
                  </a:cubicBezTo>
                  <a:cubicBezTo>
                    <a:pt x="570" y="8648"/>
                    <a:pt x="760" y="8519"/>
                    <a:pt x="760" y="8260"/>
                  </a:cubicBezTo>
                  <a:lnTo>
                    <a:pt x="760" y="388"/>
                  </a:lnTo>
                  <a:cubicBezTo>
                    <a:pt x="760" y="130"/>
                    <a:pt x="57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rot="-5400000">
              <a:off x="588808" y="2235662"/>
              <a:ext cx="25484" cy="289868"/>
            </a:xfrm>
            <a:custGeom>
              <a:avLst/>
              <a:gdLst/>
              <a:ahLst/>
              <a:cxnLst/>
              <a:rect l="l" t="t" r="r" b="b"/>
              <a:pathLst>
                <a:path w="761" h="8656" extrusionOk="0">
                  <a:moveTo>
                    <a:pt x="365" y="1"/>
                  </a:moveTo>
                  <a:cubicBezTo>
                    <a:pt x="153" y="1"/>
                    <a:pt x="1" y="183"/>
                    <a:pt x="1" y="396"/>
                  </a:cubicBezTo>
                  <a:lnTo>
                    <a:pt x="1" y="8268"/>
                  </a:lnTo>
                  <a:cubicBezTo>
                    <a:pt x="1" y="8527"/>
                    <a:pt x="191" y="8656"/>
                    <a:pt x="381" y="8656"/>
                  </a:cubicBezTo>
                  <a:cubicBezTo>
                    <a:pt x="570" y="8656"/>
                    <a:pt x="760" y="8527"/>
                    <a:pt x="760" y="8268"/>
                  </a:cubicBezTo>
                  <a:lnTo>
                    <a:pt x="760" y="396"/>
                  </a:lnTo>
                  <a:cubicBezTo>
                    <a:pt x="760" y="183"/>
                    <a:pt x="57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rot="-5400000">
              <a:off x="576234" y="2902231"/>
              <a:ext cx="25484" cy="197007"/>
            </a:xfrm>
            <a:custGeom>
              <a:avLst/>
              <a:gdLst/>
              <a:ahLst/>
              <a:cxnLst/>
              <a:rect l="l" t="t" r="r" b="b"/>
              <a:pathLst>
                <a:path w="761" h="5883" extrusionOk="0">
                  <a:moveTo>
                    <a:pt x="380" y="1"/>
                  </a:moveTo>
                  <a:cubicBezTo>
                    <a:pt x="190" y="1"/>
                    <a:pt x="0" y="130"/>
                    <a:pt x="0" y="388"/>
                  </a:cubicBezTo>
                  <a:lnTo>
                    <a:pt x="0" y="5495"/>
                  </a:lnTo>
                  <a:cubicBezTo>
                    <a:pt x="0" y="5753"/>
                    <a:pt x="190" y="5882"/>
                    <a:pt x="380" y="5882"/>
                  </a:cubicBezTo>
                  <a:cubicBezTo>
                    <a:pt x="570" y="5882"/>
                    <a:pt x="760" y="5753"/>
                    <a:pt x="760" y="5495"/>
                  </a:cubicBezTo>
                  <a:lnTo>
                    <a:pt x="760" y="388"/>
                  </a:lnTo>
                  <a:cubicBezTo>
                    <a:pt x="760" y="130"/>
                    <a:pt x="570"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rot="-5400000">
              <a:off x="575849" y="2488856"/>
              <a:ext cx="26489" cy="197241"/>
            </a:xfrm>
            <a:custGeom>
              <a:avLst/>
              <a:gdLst/>
              <a:ahLst/>
              <a:cxnLst/>
              <a:rect l="l" t="t" r="r" b="b"/>
              <a:pathLst>
                <a:path w="791" h="5890" extrusionOk="0">
                  <a:moveTo>
                    <a:pt x="410" y="1"/>
                  </a:moveTo>
                  <a:cubicBezTo>
                    <a:pt x="220" y="1"/>
                    <a:pt x="30" y="130"/>
                    <a:pt x="30" y="388"/>
                  </a:cubicBezTo>
                  <a:lnTo>
                    <a:pt x="30" y="5495"/>
                  </a:lnTo>
                  <a:cubicBezTo>
                    <a:pt x="0" y="5707"/>
                    <a:pt x="182" y="5890"/>
                    <a:pt x="395" y="5890"/>
                  </a:cubicBezTo>
                  <a:cubicBezTo>
                    <a:pt x="608" y="5890"/>
                    <a:pt x="790" y="5707"/>
                    <a:pt x="790" y="5495"/>
                  </a:cubicBezTo>
                  <a:lnTo>
                    <a:pt x="790" y="388"/>
                  </a:lnTo>
                  <a:cubicBezTo>
                    <a:pt x="790" y="130"/>
                    <a:pt x="60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rot="-5400000">
              <a:off x="576619" y="2076100"/>
              <a:ext cx="25484" cy="196237"/>
            </a:xfrm>
            <a:custGeom>
              <a:avLst/>
              <a:gdLst/>
              <a:ahLst/>
              <a:cxnLst/>
              <a:rect l="l" t="t" r="r" b="b"/>
              <a:pathLst>
                <a:path w="761" h="5860" extrusionOk="0">
                  <a:moveTo>
                    <a:pt x="396" y="0"/>
                  </a:moveTo>
                  <a:cubicBezTo>
                    <a:pt x="183" y="0"/>
                    <a:pt x="1" y="152"/>
                    <a:pt x="1" y="365"/>
                  </a:cubicBezTo>
                  <a:lnTo>
                    <a:pt x="1" y="5472"/>
                  </a:lnTo>
                  <a:cubicBezTo>
                    <a:pt x="1" y="5730"/>
                    <a:pt x="191" y="5859"/>
                    <a:pt x="381" y="5859"/>
                  </a:cubicBezTo>
                  <a:cubicBezTo>
                    <a:pt x="570" y="5859"/>
                    <a:pt x="760" y="5730"/>
                    <a:pt x="760" y="5472"/>
                  </a:cubicBezTo>
                  <a:lnTo>
                    <a:pt x="760" y="365"/>
                  </a:lnTo>
                  <a:cubicBezTo>
                    <a:pt x="760" y="152"/>
                    <a:pt x="608"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11"/>
          <p:cNvGrpSpPr/>
          <p:nvPr/>
        </p:nvGrpSpPr>
        <p:grpSpPr>
          <a:xfrm>
            <a:off x="7733951" y="-104276"/>
            <a:ext cx="1129225" cy="1439250"/>
            <a:chOff x="5173625" y="-443725"/>
            <a:chExt cx="1129225" cy="1439250"/>
          </a:xfrm>
        </p:grpSpPr>
        <p:sp>
          <p:nvSpPr>
            <p:cNvPr id="293" name="Google Shape;293;p11"/>
            <p:cNvSpPr/>
            <p:nvPr/>
          </p:nvSpPr>
          <p:spPr>
            <a:xfrm>
              <a:off x="5219975" y="-443725"/>
              <a:ext cx="1082875" cy="1320700"/>
            </a:xfrm>
            <a:custGeom>
              <a:avLst/>
              <a:gdLst/>
              <a:ahLst/>
              <a:cxnLst/>
              <a:rect l="l" t="t" r="r" b="b"/>
              <a:pathLst>
                <a:path w="43315" h="52828" fill="none" extrusionOk="0">
                  <a:moveTo>
                    <a:pt x="0" y="52828"/>
                  </a:moveTo>
                  <a:lnTo>
                    <a:pt x="0" y="25836"/>
                  </a:lnTo>
                  <a:lnTo>
                    <a:pt x="43314" y="25836"/>
                  </a:lnTo>
                  <a:lnTo>
                    <a:pt x="43314" y="0"/>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5173625" y="876950"/>
              <a:ext cx="117800" cy="118575"/>
            </a:xfrm>
            <a:custGeom>
              <a:avLst/>
              <a:gdLst/>
              <a:ahLst/>
              <a:cxnLst/>
              <a:rect l="l" t="t" r="r" b="b"/>
              <a:pathLst>
                <a:path w="4712" h="4743" fill="none" extrusionOk="0">
                  <a:moveTo>
                    <a:pt x="0" y="2037"/>
                  </a:moveTo>
                  <a:cubicBezTo>
                    <a:pt x="0" y="3830"/>
                    <a:pt x="2158" y="4742"/>
                    <a:pt x="3435" y="3466"/>
                  </a:cubicBezTo>
                  <a:cubicBezTo>
                    <a:pt x="4711" y="2189"/>
                    <a:pt x="3800" y="1"/>
                    <a:pt x="2006" y="1"/>
                  </a:cubicBezTo>
                  <a:cubicBezTo>
                    <a:pt x="882" y="31"/>
                    <a:pt x="0" y="912"/>
                    <a:pt x="0" y="2037"/>
                  </a:cubicBezTo>
                  <a:close/>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 name="Google Shape;295;p11"/>
          <p:cNvSpPr txBox="1">
            <a:spLocks noGrp="1"/>
          </p:cNvSpPr>
          <p:nvPr>
            <p:ph type="title" hasCustomPrompt="1"/>
          </p:nvPr>
        </p:nvSpPr>
        <p:spPr>
          <a:xfrm>
            <a:off x="1681800" y="1603075"/>
            <a:ext cx="5780400" cy="1366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9600"/>
              <a:buNone/>
              <a:defRPr sz="9600">
                <a:solidFill>
                  <a:schemeClr val="accent1"/>
                </a:solidFill>
              </a:defRPr>
            </a:lvl1pPr>
            <a:lvl2pPr lvl="1" algn="ctr">
              <a:spcBef>
                <a:spcPts val="0"/>
              </a:spcBef>
              <a:spcAft>
                <a:spcPts val="0"/>
              </a:spcAft>
              <a:buClr>
                <a:schemeClr val="accent1"/>
              </a:buClr>
              <a:buSzPts val="9600"/>
              <a:buNone/>
              <a:defRPr sz="9600">
                <a:solidFill>
                  <a:schemeClr val="accent1"/>
                </a:solidFill>
              </a:defRPr>
            </a:lvl2pPr>
            <a:lvl3pPr lvl="2" algn="ctr">
              <a:spcBef>
                <a:spcPts val="0"/>
              </a:spcBef>
              <a:spcAft>
                <a:spcPts val="0"/>
              </a:spcAft>
              <a:buClr>
                <a:schemeClr val="accent1"/>
              </a:buClr>
              <a:buSzPts val="9600"/>
              <a:buNone/>
              <a:defRPr sz="9600">
                <a:solidFill>
                  <a:schemeClr val="accent1"/>
                </a:solidFill>
              </a:defRPr>
            </a:lvl3pPr>
            <a:lvl4pPr lvl="3" algn="ctr">
              <a:spcBef>
                <a:spcPts val="0"/>
              </a:spcBef>
              <a:spcAft>
                <a:spcPts val="0"/>
              </a:spcAft>
              <a:buClr>
                <a:schemeClr val="accent1"/>
              </a:buClr>
              <a:buSzPts val="9600"/>
              <a:buNone/>
              <a:defRPr sz="9600">
                <a:solidFill>
                  <a:schemeClr val="accent1"/>
                </a:solidFill>
              </a:defRPr>
            </a:lvl4pPr>
            <a:lvl5pPr lvl="4" algn="ctr">
              <a:spcBef>
                <a:spcPts val="0"/>
              </a:spcBef>
              <a:spcAft>
                <a:spcPts val="0"/>
              </a:spcAft>
              <a:buClr>
                <a:schemeClr val="accent1"/>
              </a:buClr>
              <a:buSzPts val="9600"/>
              <a:buNone/>
              <a:defRPr sz="9600">
                <a:solidFill>
                  <a:schemeClr val="accent1"/>
                </a:solidFill>
              </a:defRPr>
            </a:lvl5pPr>
            <a:lvl6pPr lvl="5" algn="ctr">
              <a:spcBef>
                <a:spcPts val="0"/>
              </a:spcBef>
              <a:spcAft>
                <a:spcPts val="0"/>
              </a:spcAft>
              <a:buClr>
                <a:schemeClr val="accent1"/>
              </a:buClr>
              <a:buSzPts val="9600"/>
              <a:buNone/>
              <a:defRPr sz="9600">
                <a:solidFill>
                  <a:schemeClr val="accent1"/>
                </a:solidFill>
              </a:defRPr>
            </a:lvl6pPr>
            <a:lvl7pPr lvl="6" algn="ctr">
              <a:spcBef>
                <a:spcPts val="0"/>
              </a:spcBef>
              <a:spcAft>
                <a:spcPts val="0"/>
              </a:spcAft>
              <a:buClr>
                <a:schemeClr val="accent1"/>
              </a:buClr>
              <a:buSzPts val="9600"/>
              <a:buNone/>
              <a:defRPr sz="9600">
                <a:solidFill>
                  <a:schemeClr val="accent1"/>
                </a:solidFill>
              </a:defRPr>
            </a:lvl7pPr>
            <a:lvl8pPr lvl="7" algn="ctr">
              <a:spcBef>
                <a:spcPts val="0"/>
              </a:spcBef>
              <a:spcAft>
                <a:spcPts val="0"/>
              </a:spcAft>
              <a:buClr>
                <a:schemeClr val="accent1"/>
              </a:buClr>
              <a:buSzPts val="9600"/>
              <a:buNone/>
              <a:defRPr sz="9600">
                <a:solidFill>
                  <a:schemeClr val="accent1"/>
                </a:solidFill>
              </a:defRPr>
            </a:lvl8pPr>
            <a:lvl9pPr lvl="8" algn="ctr">
              <a:spcBef>
                <a:spcPts val="0"/>
              </a:spcBef>
              <a:spcAft>
                <a:spcPts val="0"/>
              </a:spcAft>
              <a:buClr>
                <a:schemeClr val="accent1"/>
              </a:buClr>
              <a:buSzPts val="9600"/>
              <a:buNone/>
              <a:defRPr sz="9600">
                <a:solidFill>
                  <a:schemeClr val="accent1"/>
                </a:solidFill>
              </a:defRPr>
            </a:lvl9pPr>
          </a:lstStyle>
          <a:p>
            <a:r>
              <a:t>xx%</a:t>
            </a:r>
          </a:p>
        </p:txBody>
      </p:sp>
      <p:sp>
        <p:nvSpPr>
          <p:cNvPr id="296" name="Google Shape;296;p11"/>
          <p:cNvSpPr txBox="1">
            <a:spLocks noGrp="1"/>
          </p:cNvSpPr>
          <p:nvPr>
            <p:ph type="subTitle" idx="1"/>
          </p:nvPr>
        </p:nvSpPr>
        <p:spPr>
          <a:xfrm>
            <a:off x="2059200" y="2969825"/>
            <a:ext cx="5025600" cy="57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98"/>
        <p:cNvGrpSpPr/>
        <p:nvPr/>
      </p:nvGrpSpPr>
      <p:grpSpPr>
        <a:xfrm>
          <a:off x="0" y="0"/>
          <a:ext cx="0" cy="0"/>
          <a:chOff x="0" y="0"/>
          <a:chExt cx="0" cy="0"/>
        </a:xfrm>
      </p:grpSpPr>
      <p:sp>
        <p:nvSpPr>
          <p:cNvPr id="299" name="Google Shape;299;p13"/>
          <p:cNvSpPr txBox="1">
            <a:spLocks noGrp="1"/>
          </p:cNvSpPr>
          <p:nvPr>
            <p:ph type="title"/>
          </p:nvPr>
        </p:nvSpPr>
        <p:spPr>
          <a:xfrm>
            <a:off x="713325" y="1958098"/>
            <a:ext cx="2200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00" name="Google Shape;300;p13"/>
          <p:cNvSpPr txBox="1">
            <a:spLocks noGrp="1"/>
          </p:cNvSpPr>
          <p:nvPr>
            <p:ph type="title" idx="2" hasCustomPrompt="1"/>
          </p:nvPr>
        </p:nvSpPr>
        <p:spPr>
          <a:xfrm>
            <a:off x="713325" y="1425075"/>
            <a:ext cx="90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1" name="Google Shape;301;p13"/>
          <p:cNvSpPr txBox="1">
            <a:spLocks noGrp="1"/>
          </p:cNvSpPr>
          <p:nvPr>
            <p:ph type="subTitle" idx="1"/>
          </p:nvPr>
        </p:nvSpPr>
        <p:spPr>
          <a:xfrm>
            <a:off x="713313" y="2405941"/>
            <a:ext cx="2200800" cy="52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02" name="Google Shape;302;p13"/>
          <p:cNvSpPr txBox="1">
            <a:spLocks noGrp="1"/>
          </p:cNvSpPr>
          <p:nvPr>
            <p:ph type="title" idx="3"/>
          </p:nvPr>
        </p:nvSpPr>
        <p:spPr>
          <a:xfrm>
            <a:off x="3878250" y="1958098"/>
            <a:ext cx="2200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03" name="Google Shape;303;p13"/>
          <p:cNvSpPr txBox="1">
            <a:spLocks noGrp="1"/>
          </p:cNvSpPr>
          <p:nvPr>
            <p:ph type="title" idx="4" hasCustomPrompt="1"/>
          </p:nvPr>
        </p:nvSpPr>
        <p:spPr>
          <a:xfrm>
            <a:off x="3878250" y="1425075"/>
            <a:ext cx="90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4" name="Google Shape;304;p13"/>
          <p:cNvSpPr txBox="1">
            <a:spLocks noGrp="1"/>
          </p:cNvSpPr>
          <p:nvPr>
            <p:ph type="subTitle" idx="5"/>
          </p:nvPr>
        </p:nvSpPr>
        <p:spPr>
          <a:xfrm>
            <a:off x="3878238" y="2405941"/>
            <a:ext cx="2200800" cy="52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05" name="Google Shape;305;p13"/>
          <p:cNvSpPr txBox="1">
            <a:spLocks noGrp="1"/>
          </p:cNvSpPr>
          <p:nvPr>
            <p:ph type="title" idx="6"/>
          </p:nvPr>
        </p:nvSpPr>
        <p:spPr>
          <a:xfrm>
            <a:off x="720000" y="539700"/>
            <a:ext cx="5365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7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
        <p:nvSpPr>
          <p:cNvPr id="306" name="Google Shape;306;p13"/>
          <p:cNvSpPr txBox="1">
            <a:spLocks noGrp="1"/>
          </p:cNvSpPr>
          <p:nvPr>
            <p:ph type="title" idx="7"/>
          </p:nvPr>
        </p:nvSpPr>
        <p:spPr>
          <a:xfrm>
            <a:off x="720000" y="3622629"/>
            <a:ext cx="2200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07" name="Google Shape;307;p13"/>
          <p:cNvSpPr txBox="1">
            <a:spLocks noGrp="1"/>
          </p:cNvSpPr>
          <p:nvPr>
            <p:ph type="title" idx="8" hasCustomPrompt="1"/>
          </p:nvPr>
        </p:nvSpPr>
        <p:spPr>
          <a:xfrm>
            <a:off x="720000" y="3089624"/>
            <a:ext cx="90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3"/>
          <p:cNvSpPr txBox="1">
            <a:spLocks noGrp="1"/>
          </p:cNvSpPr>
          <p:nvPr>
            <p:ph type="subTitle" idx="9"/>
          </p:nvPr>
        </p:nvSpPr>
        <p:spPr>
          <a:xfrm>
            <a:off x="719988" y="4070479"/>
            <a:ext cx="2200800" cy="52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09" name="Google Shape;309;p13"/>
          <p:cNvSpPr txBox="1">
            <a:spLocks noGrp="1"/>
          </p:cNvSpPr>
          <p:nvPr>
            <p:ph type="title" idx="13"/>
          </p:nvPr>
        </p:nvSpPr>
        <p:spPr>
          <a:xfrm>
            <a:off x="3884925" y="3622629"/>
            <a:ext cx="22008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10" name="Google Shape;310;p13"/>
          <p:cNvSpPr txBox="1">
            <a:spLocks noGrp="1"/>
          </p:cNvSpPr>
          <p:nvPr>
            <p:ph type="title" idx="14" hasCustomPrompt="1"/>
          </p:nvPr>
        </p:nvSpPr>
        <p:spPr>
          <a:xfrm>
            <a:off x="3884925" y="3089624"/>
            <a:ext cx="90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1" name="Google Shape;311;p13"/>
          <p:cNvSpPr txBox="1">
            <a:spLocks noGrp="1"/>
          </p:cNvSpPr>
          <p:nvPr>
            <p:ph type="subTitle" idx="15"/>
          </p:nvPr>
        </p:nvSpPr>
        <p:spPr>
          <a:xfrm>
            <a:off x="3884913" y="4070479"/>
            <a:ext cx="2200800" cy="52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grpSp>
        <p:nvGrpSpPr>
          <p:cNvPr id="312" name="Google Shape;312;p13"/>
          <p:cNvGrpSpPr/>
          <p:nvPr/>
        </p:nvGrpSpPr>
        <p:grpSpPr>
          <a:xfrm>
            <a:off x="7730824" y="2876232"/>
            <a:ext cx="1697125" cy="1382731"/>
            <a:chOff x="7748374" y="2845645"/>
            <a:chExt cx="1697125" cy="1382731"/>
          </a:xfrm>
        </p:grpSpPr>
        <p:grpSp>
          <p:nvGrpSpPr>
            <p:cNvPr id="313" name="Google Shape;313;p13"/>
            <p:cNvGrpSpPr/>
            <p:nvPr/>
          </p:nvGrpSpPr>
          <p:grpSpPr>
            <a:xfrm rot="-5400000">
              <a:off x="8306336" y="3089213"/>
              <a:ext cx="581201" cy="1697125"/>
              <a:chOff x="79461" y="58200"/>
              <a:chExt cx="581201" cy="1697125"/>
            </a:xfrm>
          </p:grpSpPr>
          <p:grpSp>
            <p:nvGrpSpPr>
              <p:cNvPr id="314" name="Google Shape;314;p13"/>
              <p:cNvGrpSpPr/>
              <p:nvPr/>
            </p:nvGrpSpPr>
            <p:grpSpPr>
              <a:xfrm>
                <a:off x="236836" y="140933"/>
                <a:ext cx="423826" cy="1614380"/>
                <a:chOff x="236836" y="140933"/>
                <a:chExt cx="423826" cy="1614380"/>
              </a:xfrm>
            </p:grpSpPr>
            <p:sp>
              <p:nvSpPr>
                <p:cNvPr id="315" name="Google Shape;315;p13"/>
                <p:cNvSpPr/>
                <p:nvPr/>
              </p:nvSpPr>
              <p:spPr>
                <a:xfrm>
                  <a:off x="292013" y="249370"/>
                  <a:ext cx="334005" cy="1407885"/>
                </a:xfrm>
                <a:custGeom>
                  <a:avLst/>
                  <a:gdLst/>
                  <a:ahLst/>
                  <a:cxnLst/>
                  <a:rect l="l" t="t" r="r" b="b"/>
                  <a:pathLst>
                    <a:path w="7478" h="31521" extrusionOk="0">
                      <a:moveTo>
                        <a:pt x="6870" y="0"/>
                      </a:moveTo>
                      <a:lnTo>
                        <a:pt x="6870" y="8177"/>
                      </a:lnTo>
                      <a:cubicBezTo>
                        <a:pt x="5441" y="9636"/>
                        <a:pt x="3982" y="11094"/>
                        <a:pt x="2554" y="12493"/>
                      </a:cubicBezTo>
                      <a:lnTo>
                        <a:pt x="122" y="14924"/>
                      </a:lnTo>
                      <a:lnTo>
                        <a:pt x="31" y="15046"/>
                      </a:lnTo>
                      <a:lnTo>
                        <a:pt x="1" y="15107"/>
                      </a:lnTo>
                      <a:cubicBezTo>
                        <a:pt x="1" y="15167"/>
                        <a:pt x="1" y="15228"/>
                        <a:pt x="1" y="15289"/>
                      </a:cubicBezTo>
                      <a:lnTo>
                        <a:pt x="1" y="31520"/>
                      </a:lnTo>
                      <a:lnTo>
                        <a:pt x="578" y="31520"/>
                      </a:lnTo>
                      <a:lnTo>
                        <a:pt x="578" y="15319"/>
                      </a:lnTo>
                      <a:cubicBezTo>
                        <a:pt x="1368" y="14529"/>
                        <a:pt x="2189" y="13739"/>
                        <a:pt x="2979" y="12918"/>
                      </a:cubicBezTo>
                      <a:cubicBezTo>
                        <a:pt x="4438" y="11490"/>
                        <a:pt x="5928" y="9970"/>
                        <a:pt x="7387" y="8511"/>
                      </a:cubicBezTo>
                      <a:lnTo>
                        <a:pt x="7478" y="8420"/>
                      </a:lnTo>
                      <a:lnTo>
                        <a:pt x="7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542088" y="140933"/>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3"/>
                <p:cNvSpPr/>
                <p:nvPr/>
              </p:nvSpPr>
              <p:spPr>
                <a:xfrm>
                  <a:off x="236836" y="163748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13"/>
              <p:cNvGrpSpPr/>
              <p:nvPr/>
            </p:nvGrpSpPr>
            <p:grpSpPr>
              <a:xfrm>
                <a:off x="79461" y="58200"/>
                <a:ext cx="428800" cy="1697125"/>
                <a:chOff x="79461" y="58200"/>
                <a:chExt cx="428800" cy="1697125"/>
              </a:xfrm>
            </p:grpSpPr>
            <p:sp>
              <p:nvSpPr>
                <p:cNvPr id="319" name="Google Shape;319;p13"/>
                <p:cNvSpPr/>
                <p:nvPr/>
              </p:nvSpPr>
              <p:spPr>
                <a:xfrm>
                  <a:off x="138597" y="176034"/>
                  <a:ext cx="334050" cy="1481225"/>
                </a:xfrm>
                <a:custGeom>
                  <a:avLst/>
                  <a:gdLst/>
                  <a:ahLst/>
                  <a:cxnLst/>
                  <a:rect l="l" t="t" r="r" b="b"/>
                  <a:pathLst>
                    <a:path w="7479" h="33163" extrusionOk="0">
                      <a:moveTo>
                        <a:pt x="6870" y="1"/>
                      </a:moveTo>
                      <a:lnTo>
                        <a:pt x="6870" y="8208"/>
                      </a:lnTo>
                      <a:cubicBezTo>
                        <a:pt x="5442" y="9636"/>
                        <a:pt x="3983" y="11095"/>
                        <a:pt x="2554" y="12524"/>
                      </a:cubicBezTo>
                      <a:cubicBezTo>
                        <a:pt x="1764" y="13344"/>
                        <a:pt x="943" y="14135"/>
                        <a:pt x="122" y="14986"/>
                      </a:cubicBezTo>
                      <a:cubicBezTo>
                        <a:pt x="62" y="15016"/>
                        <a:pt x="31" y="15047"/>
                        <a:pt x="1" y="15107"/>
                      </a:cubicBezTo>
                      <a:lnTo>
                        <a:pt x="1" y="15168"/>
                      </a:lnTo>
                      <a:lnTo>
                        <a:pt x="1" y="33162"/>
                      </a:lnTo>
                      <a:lnTo>
                        <a:pt x="578" y="33162"/>
                      </a:lnTo>
                      <a:lnTo>
                        <a:pt x="578" y="15351"/>
                      </a:lnTo>
                      <a:lnTo>
                        <a:pt x="2980" y="12949"/>
                      </a:lnTo>
                      <a:cubicBezTo>
                        <a:pt x="4408" y="11490"/>
                        <a:pt x="5928" y="10001"/>
                        <a:pt x="7387" y="8512"/>
                      </a:cubicBezTo>
                      <a:lnTo>
                        <a:pt x="7478" y="8420"/>
                      </a:lnTo>
                      <a:lnTo>
                        <a:pt x="7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389686" y="582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79461" y="16375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2" name="Google Shape;322;p13"/>
            <p:cNvGrpSpPr/>
            <p:nvPr/>
          </p:nvGrpSpPr>
          <p:grpSpPr>
            <a:xfrm rot="-5400000" flipH="1">
              <a:off x="8306336" y="2287683"/>
              <a:ext cx="581201" cy="1697125"/>
              <a:chOff x="79461" y="58200"/>
              <a:chExt cx="581201" cy="1697125"/>
            </a:xfrm>
          </p:grpSpPr>
          <p:grpSp>
            <p:nvGrpSpPr>
              <p:cNvPr id="323" name="Google Shape;323;p13"/>
              <p:cNvGrpSpPr/>
              <p:nvPr/>
            </p:nvGrpSpPr>
            <p:grpSpPr>
              <a:xfrm>
                <a:off x="236836" y="140933"/>
                <a:ext cx="423826" cy="1614380"/>
                <a:chOff x="236836" y="140933"/>
                <a:chExt cx="423826" cy="1614380"/>
              </a:xfrm>
            </p:grpSpPr>
            <p:sp>
              <p:nvSpPr>
                <p:cNvPr id="324" name="Google Shape;324;p13"/>
                <p:cNvSpPr/>
                <p:nvPr/>
              </p:nvSpPr>
              <p:spPr>
                <a:xfrm>
                  <a:off x="292013" y="249370"/>
                  <a:ext cx="334005" cy="1407885"/>
                </a:xfrm>
                <a:custGeom>
                  <a:avLst/>
                  <a:gdLst/>
                  <a:ahLst/>
                  <a:cxnLst/>
                  <a:rect l="l" t="t" r="r" b="b"/>
                  <a:pathLst>
                    <a:path w="7478" h="31521" extrusionOk="0">
                      <a:moveTo>
                        <a:pt x="6870" y="0"/>
                      </a:moveTo>
                      <a:lnTo>
                        <a:pt x="6870" y="8177"/>
                      </a:lnTo>
                      <a:cubicBezTo>
                        <a:pt x="5441" y="9636"/>
                        <a:pt x="3982" y="11094"/>
                        <a:pt x="2554" y="12493"/>
                      </a:cubicBezTo>
                      <a:lnTo>
                        <a:pt x="122" y="14924"/>
                      </a:lnTo>
                      <a:lnTo>
                        <a:pt x="31" y="15046"/>
                      </a:lnTo>
                      <a:lnTo>
                        <a:pt x="1" y="15107"/>
                      </a:lnTo>
                      <a:cubicBezTo>
                        <a:pt x="1" y="15167"/>
                        <a:pt x="1" y="15228"/>
                        <a:pt x="1" y="15289"/>
                      </a:cubicBezTo>
                      <a:lnTo>
                        <a:pt x="1" y="31520"/>
                      </a:lnTo>
                      <a:lnTo>
                        <a:pt x="578" y="31520"/>
                      </a:lnTo>
                      <a:lnTo>
                        <a:pt x="578" y="15319"/>
                      </a:lnTo>
                      <a:cubicBezTo>
                        <a:pt x="1368" y="14529"/>
                        <a:pt x="2189" y="13739"/>
                        <a:pt x="2979" y="12918"/>
                      </a:cubicBezTo>
                      <a:cubicBezTo>
                        <a:pt x="4438" y="11490"/>
                        <a:pt x="5928" y="9970"/>
                        <a:pt x="7387" y="8511"/>
                      </a:cubicBezTo>
                      <a:lnTo>
                        <a:pt x="7478" y="8420"/>
                      </a:lnTo>
                      <a:lnTo>
                        <a:pt x="7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542088" y="140933"/>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236836" y="1637488"/>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solidFill>
                  <a:schemeClr val="dk1"/>
                </a:solid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13"/>
              <p:cNvGrpSpPr/>
              <p:nvPr/>
            </p:nvGrpSpPr>
            <p:grpSpPr>
              <a:xfrm>
                <a:off x="79461" y="58200"/>
                <a:ext cx="428800" cy="1697125"/>
                <a:chOff x="79461" y="58200"/>
                <a:chExt cx="428800" cy="1697125"/>
              </a:xfrm>
            </p:grpSpPr>
            <p:sp>
              <p:nvSpPr>
                <p:cNvPr id="328" name="Google Shape;328;p13"/>
                <p:cNvSpPr/>
                <p:nvPr/>
              </p:nvSpPr>
              <p:spPr>
                <a:xfrm>
                  <a:off x="138597" y="176034"/>
                  <a:ext cx="334050" cy="1481225"/>
                </a:xfrm>
                <a:custGeom>
                  <a:avLst/>
                  <a:gdLst/>
                  <a:ahLst/>
                  <a:cxnLst/>
                  <a:rect l="l" t="t" r="r" b="b"/>
                  <a:pathLst>
                    <a:path w="7479" h="33163" extrusionOk="0">
                      <a:moveTo>
                        <a:pt x="6870" y="1"/>
                      </a:moveTo>
                      <a:lnTo>
                        <a:pt x="6870" y="8208"/>
                      </a:lnTo>
                      <a:cubicBezTo>
                        <a:pt x="5442" y="9636"/>
                        <a:pt x="3983" y="11095"/>
                        <a:pt x="2554" y="12524"/>
                      </a:cubicBezTo>
                      <a:cubicBezTo>
                        <a:pt x="1764" y="13344"/>
                        <a:pt x="943" y="14135"/>
                        <a:pt x="122" y="14986"/>
                      </a:cubicBezTo>
                      <a:cubicBezTo>
                        <a:pt x="62" y="15016"/>
                        <a:pt x="31" y="15047"/>
                        <a:pt x="1" y="15107"/>
                      </a:cubicBezTo>
                      <a:lnTo>
                        <a:pt x="1" y="15168"/>
                      </a:lnTo>
                      <a:lnTo>
                        <a:pt x="1" y="33162"/>
                      </a:lnTo>
                      <a:lnTo>
                        <a:pt x="578" y="33162"/>
                      </a:lnTo>
                      <a:lnTo>
                        <a:pt x="578" y="15351"/>
                      </a:lnTo>
                      <a:lnTo>
                        <a:pt x="2980" y="12949"/>
                      </a:lnTo>
                      <a:cubicBezTo>
                        <a:pt x="4408" y="11490"/>
                        <a:pt x="5928" y="10001"/>
                        <a:pt x="7387" y="8512"/>
                      </a:cubicBezTo>
                      <a:lnTo>
                        <a:pt x="7478" y="8420"/>
                      </a:lnTo>
                      <a:lnTo>
                        <a:pt x="7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389686" y="582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79461" y="1637500"/>
                  <a:ext cx="118575" cy="117825"/>
                </a:xfrm>
                <a:custGeom>
                  <a:avLst/>
                  <a:gdLst/>
                  <a:ahLst/>
                  <a:cxnLst/>
                  <a:rect l="l" t="t" r="r" b="b"/>
                  <a:pathLst>
                    <a:path w="4743" h="4713" fill="none" extrusionOk="0">
                      <a:moveTo>
                        <a:pt x="4742" y="2706"/>
                      </a:moveTo>
                      <a:cubicBezTo>
                        <a:pt x="4742" y="913"/>
                        <a:pt x="2554" y="1"/>
                        <a:pt x="1277" y="1277"/>
                      </a:cubicBezTo>
                      <a:cubicBezTo>
                        <a:pt x="1" y="2554"/>
                        <a:pt x="912" y="4712"/>
                        <a:pt x="2706" y="4712"/>
                      </a:cubicBezTo>
                      <a:cubicBezTo>
                        <a:pt x="3830" y="4712"/>
                        <a:pt x="4742" y="3831"/>
                        <a:pt x="4742" y="2706"/>
                      </a:cubicBezTo>
                      <a:close/>
                    </a:path>
                  </a:pathLst>
                </a:custGeom>
                <a:noFill/>
                <a:ln w="285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13"/>
            <p:cNvSpPr/>
            <p:nvPr/>
          </p:nvSpPr>
          <p:spPr>
            <a:xfrm>
              <a:off x="8620769" y="3295674"/>
              <a:ext cx="640686" cy="136629"/>
            </a:xfrm>
            <a:custGeom>
              <a:avLst/>
              <a:gdLst/>
              <a:ahLst/>
              <a:cxnLst/>
              <a:rect l="l" t="t" r="r" b="b"/>
              <a:pathLst>
                <a:path w="14682" h="3131" extrusionOk="0">
                  <a:moveTo>
                    <a:pt x="426" y="0"/>
                  </a:moveTo>
                  <a:lnTo>
                    <a:pt x="0" y="395"/>
                  </a:lnTo>
                  <a:lnTo>
                    <a:pt x="2736" y="3131"/>
                  </a:lnTo>
                  <a:lnTo>
                    <a:pt x="14681" y="3131"/>
                  </a:lnTo>
                  <a:lnTo>
                    <a:pt x="14681" y="2553"/>
                  </a:lnTo>
                  <a:lnTo>
                    <a:pt x="2979" y="2553"/>
                  </a:lnTo>
                  <a:lnTo>
                    <a:pt x="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8631373" y="3712149"/>
              <a:ext cx="630082" cy="127378"/>
            </a:xfrm>
            <a:custGeom>
              <a:avLst/>
              <a:gdLst/>
              <a:ahLst/>
              <a:cxnLst/>
              <a:rect l="l" t="t" r="r" b="b"/>
              <a:pathLst>
                <a:path w="14439" h="2919" extrusionOk="0">
                  <a:moveTo>
                    <a:pt x="2493" y="0"/>
                  </a:moveTo>
                  <a:lnTo>
                    <a:pt x="0" y="2493"/>
                  </a:lnTo>
                  <a:lnTo>
                    <a:pt x="395" y="2918"/>
                  </a:lnTo>
                  <a:lnTo>
                    <a:pt x="2736" y="578"/>
                  </a:lnTo>
                  <a:lnTo>
                    <a:pt x="14438" y="578"/>
                  </a:lnTo>
                  <a:lnTo>
                    <a:pt x="14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13"/>
          <p:cNvGrpSpPr/>
          <p:nvPr/>
        </p:nvGrpSpPr>
        <p:grpSpPr>
          <a:xfrm>
            <a:off x="8620769" y="604477"/>
            <a:ext cx="640686" cy="543853"/>
            <a:chOff x="8620769" y="639586"/>
            <a:chExt cx="640686" cy="543853"/>
          </a:xfrm>
        </p:grpSpPr>
        <p:sp>
          <p:nvSpPr>
            <p:cNvPr id="334" name="Google Shape;334;p13"/>
            <p:cNvSpPr/>
            <p:nvPr/>
          </p:nvSpPr>
          <p:spPr>
            <a:xfrm>
              <a:off x="8620769" y="639586"/>
              <a:ext cx="640686" cy="136629"/>
            </a:xfrm>
            <a:custGeom>
              <a:avLst/>
              <a:gdLst/>
              <a:ahLst/>
              <a:cxnLst/>
              <a:rect l="l" t="t" r="r" b="b"/>
              <a:pathLst>
                <a:path w="14682" h="3131" extrusionOk="0">
                  <a:moveTo>
                    <a:pt x="426" y="0"/>
                  </a:moveTo>
                  <a:lnTo>
                    <a:pt x="0" y="395"/>
                  </a:lnTo>
                  <a:lnTo>
                    <a:pt x="2736" y="3131"/>
                  </a:lnTo>
                  <a:lnTo>
                    <a:pt x="14681" y="3131"/>
                  </a:lnTo>
                  <a:lnTo>
                    <a:pt x="14681" y="2553"/>
                  </a:lnTo>
                  <a:lnTo>
                    <a:pt x="2979" y="2553"/>
                  </a:lnTo>
                  <a:lnTo>
                    <a:pt x="4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8631373" y="1056062"/>
              <a:ext cx="630082" cy="127378"/>
            </a:xfrm>
            <a:custGeom>
              <a:avLst/>
              <a:gdLst/>
              <a:ahLst/>
              <a:cxnLst/>
              <a:rect l="l" t="t" r="r" b="b"/>
              <a:pathLst>
                <a:path w="14439" h="2919" extrusionOk="0">
                  <a:moveTo>
                    <a:pt x="2493" y="0"/>
                  </a:moveTo>
                  <a:lnTo>
                    <a:pt x="0" y="2493"/>
                  </a:lnTo>
                  <a:lnTo>
                    <a:pt x="395" y="2918"/>
                  </a:lnTo>
                  <a:lnTo>
                    <a:pt x="2736" y="578"/>
                  </a:lnTo>
                  <a:lnTo>
                    <a:pt x="14438" y="578"/>
                  </a:lnTo>
                  <a:lnTo>
                    <a:pt x="144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325" y="539700"/>
            <a:ext cx="7717500" cy="5727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700"/>
              <a:buFont typeface="Montserrat"/>
              <a:buNone/>
              <a:defRPr sz="2700" b="1">
                <a:solidFill>
                  <a:schemeClr val="dk1"/>
                </a:solidFill>
                <a:latin typeface="Montserrat"/>
                <a:ea typeface="Montserrat"/>
                <a:cs typeface="Montserrat"/>
                <a:sym typeface="Montserrat"/>
              </a:defRPr>
            </a:lvl1pPr>
            <a:lvl2pPr lvl="1"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2500"/>
              <a:buFont typeface="Montserrat"/>
              <a:buNone/>
              <a:defRPr sz="2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325" y="1152475"/>
            <a:ext cx="7717500" cy="34512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1pPr>
            <a:lvl2pPr marL="914400" lvl="1"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2pPr>
            <a:lvl3pPr marL="1371600" lvl="2"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3pPr>
            <a:lvl4pPr marL="1828800" lvl="3"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4pPr>
            <a:lvl5pPr marL="2286000" lvl="4"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5pPr>
            <a:lvl6pPr marL="2743200" lvl="5"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6pPr>
            <a:lvl7pPr marL="3200400" lvl="6"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7pPr>
            <a:lvl8pPr marL="3657600" lvl="7"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8pPr>
            <a:lvl9pPr marL="4114800" lvl="8" indent="-317500">
              <a:lnSpc>
                <a:spcPct val="100000"/>
              </a:lnSpc>
              <a:spcBef>
                <a:spcPts val="1600"/>
              </a:spcBef>
              <a:spcAft>
                <a:spcPts val="160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70" r:id="rId19"/>
    <p:sldLayoutId id="2147483671" r:id="rId20"/>
    <p:sldLayoutId id="2147483672" r:id="rId21"/>
    <p:sldLayoutId id="2147483673" r:id="rId22"/>
    <p:sldLayoutId id="2147483674" r:id="rId23"/>
    <p:sldLayoutId id="2147483675" r:id="rId24"/>
    <p:sldLayoutId id="2147483676" r:id="rId25"/>
    <p:sldLayoutId id="2147483678"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31"/>
          <p:cNvSpPr txBox="1">
            <a:spLocks noGrp="1"/>
          </p:cNvSpPr>
          <p:nvPr>
            <p:ph type="ctrTitle"/>
          </p:nvPr>
        </p:nvSpPr>
        <p:spPr>
          <a:xfrm>
            <a:off x="929225" y="1472135"/>
            <a:ext cx="5411400" cy="1863600"/>
          </a:xfrm>
          <a:prstGeom prst="rect">
            <a:avLst/>
          </a:prstGeom>
        </p:spPr>
        <p:txBody>
          <a:bodyPr spcFirstLastPara="1" wrap="square" lIns="91425" tIns="91425" rIns="91425" bIns="91425" anchor="ctr" anchorCtr="0">
            <a:noAutofit/>
          </a:bodyPr>
          <a:lstStyle/>
          <a:p>
            <a:pPr marL="0" lvl="0" indent="0" algn="ctr" rtl="0">
              <a:lnSpc>
                <a:spcPct val="90000"/>
              </a:lnSpc>
              <a:spcBef>
                <a:spcPts val="0"/>
              </a:spcBef>
              <a:spcAft>
                <a:spcPts val="0"/>
              </a:spcAft>
              <a:buClr>
                <a:schemeClr val="dk1"/>
              </a:buClr>
              <a:buSzPts val="6000"/>
              <a:buFont typeface="Calibri"/>
              <a:buNone/>
            </a:pPr>
            <a:r>
              <a:rPr lang="en" sz="5300" dirty="0"/>
              <a:t>Arduino Workshop </a:t>
            </a:r>
            <a:r>
              <a:rPr lang="en" sz="5300"/>
              <a:t>#10</a:t>
            </a:r>
            <a:endParaRPr sz="3600" dirty="0"/>
          </a:p>
        </p:txBody>
      </p:sp>
      <p:sp>
        <p:nvSpPr>
          <p:cNvPr id="861" name="Google Shape;861;p31"/>
          <p:cNvSpPr txBox="1">
            <a:spLocks noGrp="1"/>
          </p:cNvSpPr>
          <p:nvPr>
            <p:ph type="subTitle" idx="1"/>
          </p:nvPr>
        </p:nvSpPr>
        <p:spPr>
          <a:xfrm>
            <a:off x="929213" y="3288800"/>
            <a:ext cx="50055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Hardware and Timer Interrupts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7005F-38D7-4C76-9495-B7A89DFAB1D8}"/>
              </a:ext>
            </a:extLst>
          </p:cNvPr>
          <p:cNvSpPr>
            <a:spLocks noGrp="1"/>
          </p:cNvSpPr>
          <p:nvPr>
            <p:ph type="title"/>
          </p:nvPr>
        </p:nvSpPr>
        <p:spPr/>
        <p:txBody>
          <a:bodyPr/>
          <a:lstStyle/>
          <a:p>
            <a:r>
              <a:rPr lang="en-US" dirty="0"/>
              <a:t>The Circuit</a:t>
            </a:r>
          </a:p>
        </p:txBody>
      </p:sp>
      <p:pic>
        <p:nvPicPr>
          <p:cNvPr id="4" name="Picture 3" descr="A circuit board with wires&#10;&#10;AI-generated content may be incorrect.">
            <a:extLst>
              <a:ext uri="{FF2B5EF4-FFF2-40B4-BE49-F238E27FC236}">
                <a16:creationId xmlns:a16="http://schemas.microsoft.com/office/drawing/2014/main" id="{9A4F219A-AAA3-D5C0-96F3-685BBFF7AEB6}"/>
              </a:ext>
            </a:extLst>
          </p:cNvPr>
          <p:cNvPicPr>
            <a:picLocks noChangeAspect="1"/>
          </p:cNvPicPr>
          <p:nvPr/>
        </p:nvPicPr>
        <p:blipFill>
          <a:blip r:embed="rId2"/>
          <a:stretch>
            <a:fillRect/>
          </a:stretch>
        </p:blipFill>
        <p:spPr>
          <a:xfrm>
            <a:off x="2951339" y="356677"/>
            <a:ext cx="3501712" cy="4786039"/>
          </a:xfrm>
          <a:prstGeom prst="rect">
            <a:avLst/>
          </a:prstGeom>
        </p:spPr>
      </p:pic>
      <p:sp>
        <p:nvSpPr>
          <p:cNvPr id="6" name="TextBox 5">
            <a:extLst>
              <a:ext uri="{FF2B5EF4-FFF2-40B4-BE49-F238E27FC236}">
                <a16:creationId xmlns:a16="http://schemas.microsoft.com/office/drawing/2014/main" id="{4593EE66-AEF1-4C35-DCAE-A5A9E3714AB6}"/>
              </a:ext>
            </a:extLst>
          </p:cNvPr>
          <p:cNvSpPr txBox="1"/>
          <p:nvPr/>
        </p:nvSpPr>
        <p:spPr>
          <a:xfrm rot="16200000">
            <a:off x="5418646" y="1189437"/>
            <a:ext cx="420308" cy="215444"/>
          </a:xfrm>
          <a:prstGeom prst="rect">
            <a:avLst/>
          </a:prstGeom>
          <a:noFill/>
        </p:spPr>
        <p:txBody>
          <a:bodyPr wrap="none" rtlCol="0">
            <a:spAutoFit/>
          </a:bodyPr>
          <a:lstStyle/>
          <a:p>
            <a:r>
              <a:rPr lang="en-US" sz="800" dirty="0">
                <a:solidFill>
                  <a:schemeClr val="tx1"/>
                </a:solidFill>
              </a:rPr>
              <a:t>10uF</a:t>
            </a:r>
            <a:endParaRPr lang="en-US" sz="1050" dirty="0">
              <a:solidFill>
                <a:schemeClr val="tx1"/>
              </a:solidFill>
            </a:endParaRPr>
          </a:p>
        </p:txBody>
      </p:sp>
      <p:sp>
        <p:nvSpPr>
          <p:cNvPr id="7" name="TextBox 6">
            <a:extLst>
              <a:ext uri="{FF2B5EF4-FFF2-40B4-BE49-F238E27FC236}">
                <a16:creationId xmlns:a16="http://schemas.microsoft.com/office/drawing/2014/main" id="{DE4F1B15-FD4C-E68C-976E-F9143DB88D2D}"/>
              </a:ext>
            </a:extLst>
          </p:cNvPr>
          <p:cNvSpPr txBox="1"/>
          <p:nvPr/>
        </p:nvSpPr>
        <p:spPr>
          <a:xfrm>
            <a:off x="5002357" y="563206"/>
            <a:ext cx="575799" cy="215444"/>
          </a:xfrm>
          <a:prstGeom prst="rect">
            <a:avLst/>
          </a:prstGeom>
          <a:noFill/>
        </p:spPr>
        <p:txBody>
          <a:bodyPr wrap="none" rtlCol="0">
            <a:spAutoFit/>
          </a:bodyPr>
          <a:lstStyle/>
          <a:p>
            <a:r>
              <a:rPr lang="en-US" sz="800" dirty="0">
                <a:solidFill>
                  <a:schemeClr val="bg1"/>
                </a:solidFill>
              </a:rPr>
              <a:t>Cathode</a:t>
            </a:r>
            <a:endParaRPr lang="en-US" sz="1050" dirty="0">
              <a:solidFill>
                <a:schemeClr val="bg1"/>
              </a:solidFill>
            </a:endParaRPr>
          </a:p>
        </p:txBody>
      </p:sp>
      <p:cxnSp>
        <p:nvCxnSpPr>
          <p:cNvPr id="9" name="Straight Arrow Connector 8">
            <a:extLst>
              <a:ext uri="{FF2B5EF4-FFF2-40B4-BE49-F238E27FC236}">
                <a16:creationId xmlns:a16="http://schemas.microsoft.com/office/drawing/2014/main" id="{1A4CF782-4559-872C-0ED0-D138CF9B94DA}"/>
              </a:ext>
            </a:extLst>
          </p:cNvPr>
          <p:cNvCxnSpPr/>
          <p:nvPr/>
        </p:nvCxnSpPr>
        <p:spPr>
          <a:xfrm>
            <a:off x="5303520" y="778650"/>
            <a:ext cx="217558" cy="42197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9C3F188-3F09-B422-1F2D-7A75D3E49D5A}"/>
              </a:ext>
            </a:extLst>
          </p:cNvPr>
          <p:cNvSpPr txBox="1"/>
          <p:nvPr/>
        </p:nvSpPr>
        <p:spPr>
          <a:xfrm>
            <a:off x="6276702" y="43332"/>
            <a:ext cx="657552" cy="307777"/>
          </a:xfrm>
          <a:prstGeom prst="rect">
            <a:avLst/>
          </a:prstGeom>
          <a:noFill/>
        </p:spPr>
        <p:txBody>
          <a:bodyPr wrap="none" rtlCol="0">
            <a:spAutoFit/>
          </a:bodyPr>
          <a:lstStyle/>
          <a:p>
            <a:r>
              <a:rPr lang="en-US" dirty="0">
                <a:solidFill>
                  <a:schemeClr val="tx1"/>
                </a:solidFill>
              </a:rPr>
              <a:t>10k Ω</a:t>
            </a:r>
          </a:p>
        </p:txBody>
      </p:sp>
      <p:sp>
        <p:nvSpPr>
          <p:cNvPr id="11" name="TextBox 10">
            <a:extLst>
              <a:ext uri="{FF2B5EF4-FFF2-40B4-BE49-F238E27FC236}">
                <a16:creationId xmlns:a16="http://schemas.microsoft.com/office/drawing/2014/main" id="{7F294A5F-460A-37B1-955C-899F7E1EEB7C}"/>
              </a:ext>
            </a:extLst>
          </p:cNvPr>
          <p:cNvSpPr txBox="1"/>
          <p:nvPr/>
        </p:nvSpPr>
        <p:spPr>
          <a:xfrm>
            <a:off x="6675119" y="1740593"/>
            <a:ext cx="558166" cy="307777"/>
          </a:xfrm>
          <a:prstGeom prst="rect">
            <a:avLst/>
          </a:prstGeom>
          <a:noFill/>
        </p:spPr>
        <p:txBody>
          <a:bodyPr wrap="none" rtlCol="0">
            <a:spAutoFit/>
          </a:bodyPr>
          <a:lstStyle/>
          <a:p>
            <a:r>
              <a:rPr lang="en-US" dirty="0">
                <a:solidFill>
                  <a:schemeClr val="tx1"/>
                </a:solidFill>
              </a:rPr>
              <a:t>1k Ω</a:t>
            </a:r>
          </a:p>
        </p:txBody>
      </p:sp>
      <p:cxnSp>
        <p:nvCxnSpPr>
          <p:cNvPr id="13" name="Straight Arrow Connector 12">
            <a:extLst>
              <a:ext uri="{FF2B5EF4-FFF2-40B4-BE49-F238E27FC236}">
                <a16:creationId xmlns:a16="http://schemas.microsoft.com/office/drawing/2014/main" id="{458373E2-A695-8656-1772-5ACA538E5EBA}"/>
              </a:ext>
            </a:extLst>
          </p:cNvPr>
          <p:cNvCxnSpPr>
            <a:cxnSpLocks/>
            <a:stCxn id="10" idx="1"/>
          </p:cNvCxnSpPr>
          <p:nvPr/>
        </p:nvCxnSpPr>
        <p:spPr>
          <a:xfrm flipH="1">
            <a:off x="6048103" y="197221"/>
            <a:ext cx="228599" cy="33691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E885CE5-CCB9-7EE6-F4E9-2BA5E5078539}"/>
              </a:ext>
            </a:extLst>
          </p:cNvPr>
          <p:cNvCxnSpPr>
            <a:cxnSpLocks/>
            <a:stCxn id="11" idx="1"/>
          </p:cNvCxnSpPr>
          <p:nvPr/>
        </p:nvCxnSpPr>
        <p:spPr>
          <a:xfrm flipH="1" flipV="1">
            <a:off x="5879319" y="1809692"/>
            <a:ext cx="795800" cy="8479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7DC7C82C-1114-C7B7-4E8D-998CEA646F0C}"/>
              </a:ext>
            </a:extLst>
          </p:cNvPr>
          <p:cNvSpPr txBox="1"/>
          <p:nvPr/>
        </p:nvSpPr>
        <p:spPr>
          <a:xfrm>
            <a:off x="4123120" y="1282841"/>
            <a:ext cx="564578" cy="261610"/>
          </a:xfrm>
          <a:prstGeom prst="rect">
            <a:avLst/>
          </a:prstGeom>
          <a:noFill/>
        </p:spPr>
        <p:txBody>
          <a:bodyPr wrap="none" rtlCol="0">
            <a:spAutoFit/>
          </a:bodyPr>
          <a:lstStyle/>
          <a:p>
            <a:r>
              <a:rPr lang="en-US" sz="1050" dirty="0">
                <a:solidFill>
                  <a:schemeClr val="bg1"/>
                </a:solidFill>
              </a:rPr>
              <a:t>220 Ω</a:t>
            </a:r>
          </a:p>
        </p:txBody>
      </p:sp>
    </p:spTree>
    <p:extLst>
      <p:ext uri="{BB962C8B-B14F-4D97-AF65-F5344CB8AC3E}">
        <p14:creationId xmlns:p14="http://schemas.microsoft.com/office/powerpoint/2010/main" val="1950637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6A424-90D1-4CF1-B7FF-26E4C7664F98}"/>
              </a:ext>
            </a:extLst>
          </p:cNvPr>
          <p:cNvSpPr>
            <a:spLocks noGrp="1"/>
          </p:cNvSpPr>
          <p:nvPr>
            <p:ph type="title"/>
          </p:nvPr>
        </p:nvSpPr>
        <p:spPr/>
        <p:txBody>
          <a:bodyPr/>
          <a:lstStyle/>
          <a:p>
            <a:r>
              <a:rPr lang="en-US" dirty="0"/>
              <a:t>The Code</a:t>
            </a:r>
          </a:p>
        </p:txBody>
      </p:sp>
      <p:sp>
        <p:nvSpPr>
          <p:cNvPr id="3" name="Text Placeholder 2">
            <a:extLst>
              <a:ext uri="{FF2B5EF4-FFF2-40B4-BE49-F238E27FC236}">
                <a16:creationId xmlns:a16="http://schemas.microsoft.com/office/drawing/2014/main" id="{B8C328AC-7658-49E7-A79D-D24DD5C9DE2B}"/>
              </a:ext>
            </a:extLst>
          </p:cNvPr>
          <p:cNvSpPr>
            <a:spLocks noGrp="1"/>
          </p:cNvSpPr>
          <p:nvPr>
            <p:ph type="body" idx="1"/>
          </p:nvPr>
        </p:nvSpPr>
        <p:spPr>
          <a:xfrm>
            <a:off x="720000" y="1187400"/>
            <a:ext cx="4106726" cy="3416400"/>
          </a:xfrm>
        </p:spPr>
        <p:txBody>
          <a:bodyPr anchor="t"/>
          <a:lstStyle/>
          <a:p>
            <a:r>
              <a:rPr lang="en-US" dirty="0"/>
              <a:t>Upload </a:t>
            </a:r>
            <a:r>
              <a:rPr lang="en-US" dirty="0" err="1"/>
              <a:t>hw_multitask.ino</a:t>
            </a:r>
            <a:r>
              <a:rPr lang="en-US" dirty="0"/>
              <a:t> </a:t>
            </a:r>
          </a:p>
          <a:p>
            <a:r>
              <a:rPr lang="en-US" dirty="0"/>
              <a:t>const int BUTTON_INT sets the interrupt to interrupt  0 (Pin 2 of the Arduino Uno)</a:t>
            </a:r>
          </a:p>
          <a:p>
            <a:r>
              <a:rPr lang="en-US" dirty="0"/>
              <a:t>Notice the </a:t>
            </a:r>
            <a:r>
              <a:rPr lang="en-US" dirty="0" err="1"/>
              <a:t>selectedLED</a:t>
            </a:r>
            <a:r>
              <a:rPr lang="en-US" dirty="0"/>
              <a:t> variable is a volatile </a:t>
            </a:r>
            <a:r>
              <a:rPr lang="en-US" dirty="0" err="1"/>
              <a:t>interger</a:t>
            </a:r>
            <a:r>
              <a:rPr lang="en-US" dirty="0"/>
              <a:t>. This means we can change it in functions and interrupts.</a:t>
            </a:r>
          </a:p>
          <a:p>
            <a:r>
              <a:rPr lang="en-US" dirty="0" err="1"/>
              <a:t>attachInterrupt</a:t>
            </a:r>
            <a:r>
              <a:rPr lang="en-US" dirty="0"/>
              <a:t> takes 3 parameters</a:t>
            </a:r>
          </a:p>
          <a:p>
            <a:pPr lvl="1"/>
            <a:r>
              <a:rPr lang="en-US" dirty="0"/>
              <a:t>BUTTON_INT – Which interrupt to use.</a:t>
            </a:r>
          </a:p>
          <a:p>
            <a:pPr lvl="1"/>
            <a:r>
              <a:rPr lang="en-US" dirty="0"/>
              <a:t>Swap – The name of the function we want it to run.</a:t>
            </a:r>
          </a:p>
          <a:p>
            <a:pPr lvl="1"/>
            <a:r>
              <a:rPr lang="en-US" dirty="0"/>
              <a:t>RISING – triggered on the rising edge of the interrupt.</a:t>
            </a:r>
          </a:p>
        </p:txBody>
      </p:sp>
      <p:pic>
        <p:nvPicPr>
          <p:cNvPr id="6" name="Picture 5">
            <a:extLst>
              <a:ext uri="{FF2B5EF4-FFF2-40B4-BE49-F238E27FC236}">
                <a16:creationId xmlns:a16="http://schemas.microsoft.com/office/drawing/2014/main" id="{B84B8520-B4CA-4549-BA68-B18732586134}"/>
              </a:ext>
            </a:extLst>
          </p:cNvPr>
          <p:cNvPicPr>
            <a:picLocks noChangeAspect="1"/>
          </p:cNvPicPr>
          <p:nvPr/>
        </p:nvPicPr>
        <p:blipFill>
          <a:blip r:embed="rId2"/>
          <a:stretch>
            <a:fillRect/>
          </a:stretch>
        </p:blipFill>
        <p:spPr>
          <a:xfrm>
            <a:off x="4866468" y="0"/>
            <a:ext cx="4277532" cy="5143500"/>
          </a:xfrm>
          <a:prstGeom prst="rect">
            <a:avLst/>
          </a:prstGeom>
        </p:spPr>
      </p:pic>
    </p:spTree>
    <p:extLst>
      <p:ext uri="{BB962C8B-B14F-4D97-AF65-F5344CB8AC3E}">
        <p14:creationId xmlns:p14="http://schemas.microsoft.com/office/powerpoint/2010/main" val="883107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D6BE5-6D6E-4705-B11B-4B47086E5117}"/>
              </a:ext>
            </a:extLst>
          </p:cNvPr>
          <p:cNvSpPr>
            <a:spLocks noGrp="1"/>
          </p:cNvSpPr>
          <p:nvPr>
            <p:ph type="title"/>
          </p:nvPr>
        </p:nvSpPr>
        <p:spPr/>
        <p:txBody>
          <a:bodyPr/>
          <a:lstStyle/>
          <a:p>
            <a:r>
              <a:rPr lang="en-US" dirty="0"/>
              <a:t>Timer Interrupts</a:t>
            </a:r>
          </a:p>
        </p:txBody>
      </p:sp>
      <p:sp>
        <p:nvSpPr>
          <p:cNvPr id="3" name="Text Placeholder 2">
            <a:extLst>
              <a:ext uri="{FF2B5EF4-FFF2-40B4-BE49-F238E27FC236}">
                <a16:creationId xmlns:a16="http://schemas.microsoft.com/office/drawing/2014/main" id="{71356F2B-D699-49C3-98F6-A80247B38CD0}"/>
              </a:ext>
            </a:extLst>
          </p:cNvPr>
          <p:cNvSpPr>
            <a:spLocks noGrp="1"/>
          </p:cNvSpPr>
          <p:nvPr>
            <p:ph type="body" idx="1"/>
          </p:nvPr>
        </p:nvSpPr>
        <p:spPr/>
        <p:txBody>
          <a:bodyPr/>
          <a:lstStyle/>
          <a:p>
            <a:r>
              <a:rPr lang="en-US" dirty="0"/>
              <a:t>The Crystal Oscillator (XOSC) on the Arduino runs at 16MHz. </a:t>
            </a:r>
          </a:p>
          <a:p>
            <a:r>
              <a:rPr lang="en-US" dirty="0"/>
              <a:t>Timer1 is a 16 bit timer, meaning that it can count up to 2</a:t>
            </a:r>
            <a:r>
              <a:rPr lang="en-US" baseline="30000" dirty="0"/>
              <a:t>16</a:t>
            </a:r>
            <a:r>
              <a:rPr lang="en-US" dirty="0"/>
              <a:t>-1, or 65,535.</a:t>
            </a:r>
          </a:p>
          <a:p>
            <a:r>
              <a:rPr lang="en-US" dirty="0"/>
              <a:t>Once Timer1 reaches 65,535 it resets to 0 and starts all over again.</a:t>
            </a:r>
          </a:p>
          <a:p>
            <a:endParaRPr lang="en-US" dirty="0"/>
          </a:p>
          <a:p>
            <a:endParaRPr lang="en-US" dirty="0"/>
          </a:p>
          <a:p>
            <a:endParaRPr lang="en-US" dirty="0"/>
          </a:p>
        </p:txBody>
      </p:sp>
    </p:spTree>
    <p:extLst>
      <p:ext uri="{BB962C8B-B14F-4D97-AF65-F5344CB8AC3E}">
        <p14:creationId xmlns:p14="http://schemas.microsoft.com/office/powerpoint/2010/main" val="3272164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7FFB3-85DD-4730-8089-7426B13CA5BF}"/>
              </a:ext>
            </a:extLst>
          </p:cNvPr>
          <p:cNvSpPr>
            <a:spLocks noGrp="1"/>
          </p:cNvSpPr>
          <p:nvPr>
            <p:ph type="title"/>
          </p:nvPr>
        </p:nvSpPr>
        <p:spPr/>
        <p:txBody>
          <a:bodyPr/>
          <a:lstStyle/>
          <a:p>
            <a:r>
              <a:rPr lang="en-US" dirty="0"/>
              <a:t>The Code</a:t>
            </a:r>
          </a:p>
        </p:txBody>
      </p:sp>
      <p:sp>
        <p:nvSpPr>
          <p:cNvPr id="3" name="Text Placeholder 2">
            <a:extLst>
              <a:ext uri="{FF2B5EF4-FFF2-40B4-BE49-F238E27FC236}">
                <a16:creationId xmlns:a16="http://schemas.microsoft.com/office/drawing/2014/main" id="{864E69AF-F380-474B-89DE-60B0272095FB}"/>
              </a:ext>
            </a:extLst>
          </p:cNvPr>
          <p:cNvSpPr>
            <a:spLocks noGrp="1"/>
          </p:cNvSpPr>
          <p:nvPr>
            <p:ph type="body" idx="1"/>
          </p:nvPr>
        </p:nvSpPr>
        <p:spPr>
          <a:xfrm>
            <a:off x="720000" y="1187400"/>
            <a:ext cx="3852000" cy="3416400"/>
          </a:xfrm>
        </p:spPr>
        <p:txBody>
          <a:bodyPr anchor="t"/>
          <a:lstStyle/>
          <a:p>
            <a:pPr marL="120650" indent="0">
              <a:buNone/>
            </a:pPr>
            <a:endParaRPr lang="en-US" dirty="0"/>
          </a:p>
          <a:p>
            <a:r>
              <a:rPr lang="en-US" dirty="0"/>
              <a:t>Sketch-&gt; Include Library -&gt; Add ZIP Library.  Then find the TimerOne-master.zip file and press select.</a:t>
            </a:r>
          </a:p>
          <a:p>
            <a:pPr marL="120650" indent="0">
              <a:buNone/>
            </a:pPr>
            <a:endParaRPr lang="en-US" dirty="0"/>
          </a:p>
          <a:p>
            <a:r>
              <a:rPr lang="en-US" dirty="0"/>
              <a:t>Upload the Timer1.ino file to the Arduino Uno</a:t>
            </a:r>
          </a:p>
          <a:p>
            <a:pPr marL="120650" indent="0">
              <a:buNone/>
            </a:pPr>
            <a:endParaRPr lang="en-US" dirty="0"/>
          </a:p>
          <a:p>
            <a:r>
              <a:rPr lang="en-US" dirty="0"/>
              <a:t>Let’s look at the code next.</a:t>
            </a:r>
          </a:p>
        </p:txBody>
      </p:sp>
      <p:pic>
        <p:nvPicPr>
          <p:cNvPr id="8" name="Picture 7">
            <a:extLst>
              <a:ext uri="{FF2B5EF4-FFF2-40B4-BE49-F238E27FC236}">
                <a16:creationId xmlns:a16="http://schemas.microsoft.com/office/drawing/2014/main" id="{B8319332-4FDC-4987-56E8-71B0133485B8}"/>
              </a:ext>
            </a:extLst>
          </p:cNvPr>
          <p:cNvPicPr>
            <a:picLocks noChangeAspect="1"/>
          </p:cNvPicPr>
          <p:nvPr/>
        </p:nvPicPr>
        <p:blipFill>
          <a:blip r:embed="rId2"/>
          <a:stretch>
            <a:fillRect/>
          </a:stretch>
        </p:blipFill>
        <p:spPr>
          <a:xfrm>
            <a:off x="4820231" y="336499"/>
            <a:ext cx="3603769" cy="2400356"/>
          </a:xfrm>
          <a:prstGeom prst="rect">
            <a:avLst/>
          </a:prstGeom>
        </p:spPr>
      </p:pic>
      <p:cxnSp>
        <p:nvCxnSpPr>
          <p:cNvPr id="10" name="Straight Arrow Connector 9">
            <a:extLst>
              <a:ext uri="{FF2B5EF4-FFF2-40B4-BE49-F238E27FC236}">
                <a16:creationId xmlns:a16="http://schemas.microsoft.com/office/drawing/2014/main" id="{01A29B6B-E51F-71B3-A4D7-3BA90890DA04}"/>
              </a:ext>
            </a:extLst>
          </p:cNvPr>
          <p:cNvCxnSpPr/>
          <p:nvPr/>
        </p:nvCxnSpPr>
        <p:spPr>
          <a:xfrm flipH="1">
            <a:off x="7754112" y="643738"/>
            <a:ext cx="980237" cy="37386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66664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642BC4-985D-4FC9-EBD6-4D8D1B6628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E99607-5BBE-BAD0-37C6-1D8DB11203C7}"/>
              </a:ext>
            </a:extLst>
          </p:cNvPr>
          <p:cNvSpPr>
            <a:spLocks noGrp="1"/>
          </p:cNvSpPr>
          <p:nvPr>
            <p:ph type="title"/>
          </p:nvPr>
        </p:nvSpPr>
        <p:spPr/>
        <p:txBody>
          <a:bodyPr/>
          <a:lstStyle/>
          <a:p>
            <a:r>
              <a:rPr lang="en-US" dirty="0"/>
              <a:t>The Code</a:t>
            </a:r>
          </a:p>
        </p:txBody>
      </p:sp>
      <p:sp>
        <p:nvSpPr>
          <p:cNvPr id="3" name="Text Placeholder 2">
            <a:extLst>
              <a:ext uri="{FF2B5EF4-FFF2-40B4-BE49-F238E27FC236}">
                <a16:creationId xmlns:a16="http://schemas.microsoft.com/office/drawing/2014/main" id="{657151C2-C2A8-DCA1-893E-7264459F4995}"/>
              </a:ext>
            </a:extLst>
          </p:cNvPr>
          <p:cNvSpPr>
            <a:spLocks noGrp="1"/>
          </p:cNvSpPr>
          <p:nvPr>
            <p:ph type="body" idx="1"/>
          </p:nvPr>
        </p:nvSpPr>
        <p:spPr>
          <a:xfrm>
            <a:off x="720000" y="1187400"/>
            <a:ext cx="3852000" cy="3416400"/>
          </a:xfrm>
        </p:spPr>
        <p:txBody>
          <a:bodyPr anchor="t"/>
          <a:lstStyle/>
          <a:p>
            <a:r>
              <a:rPr lang="en-US" dirty="0"/>
              <a:t>Notice we have the #include &lt;</a:t>
            </a:r>
            <a:r>
              <a:rPr lang="en-US" dirty="0" err="1"/>
              <a:t>TimerOne.h</a:t>
            </a:r>
            <a:r>
              <a:rPr lang="en-US" dirty="0"/>
              <a:t>&gt; from the library we just installed.</a:t>
            </a:r>
          </a:p>
          <a:p>
            <a:endParaRPr lang="en-US" dirty="0"/>
          </a:p>
          <a:p>
            <a:r>
              <a:rPr lang="en-US" dirty="0"/>
              <a:t>On line 18, we initialize the timer to 1,000,000 micro seconds ( 1 second )</a:t>
            </a:r>
          </a:p>
          <a:p>
            <a:endParaRPr lang="en-US" dirty="0"/>
          </a:p>
          <a:p>
            <a:r>
              <a:rPr lang="en-US" dirty="0"/>
              <a:t>On line 19, we attach the interrupt to the function blinky. This will run the function automatically every 1 second.</a:t>
            </a:r>
          </a:p>
        </p:txBody>
      </p:sp>
      <p:pic>
        <p:nvPicPr>
          <p:cNvPr id="5" name="Picture 4">
            <a:extLst>
              <a:ext uri="{FF2B5EF4-FFF2-40B4-BE49-F238E27FC236}">
                <a16:creationId xmlns:a16="http://schemas.microsoft.com/office/drawing/2014/main" id="{29F58966-552F-D41C-861A-ECAC5A7D5746}"/>
              </a:ext>
            </a:extLst>
          </p:cNvPr>
          <p:cNvPicPr>
            <a:picLocks noChangeAspect="1"/>
          </p:cNvPicPr>
          <p:nvPr/>
        </p:nvPicPr>
        <p:blipFill>
          <a:blip r:embed="rId2"/>
          <a:stretch>
            <a:fillRect/>
          </a:stretch>
        </p:blipFill>
        <p:spPr>
          <a:xfrm>
            <a:off x="4605027" y="1092578"/>
            <a:ext cx="4538973" cy="2513989"/>
          </a:xfrm>
          <a:prstGeom prst="rect">
            <a:avLst/>
          </a:prstGeom>
        </p:spPr>
      </p:pic>
    </p:spTree>
    <p:extLst>
      <p:ext uri="{BB962C8B-B14F-4D97-AF65-F5344CB8AC3E}">
        <p14:creationId xmlns:p14="http://schemas.microsoft.com/office/powerpoint/2010/main" val="934484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D628B-366D-49E2-B433-C220257D1995}"/>
              </a:ext>
            </a:extLst>
          </p:cNvPr>
          <p:cNvSpPr>
            <a:spLocks noGrp="1"/>
          </p:cNvSpPr>
          <p:nvPr>
            <p:ph type="title"/>
          </p:nvPr>
        </p:nvSpPr>
        <p:spPr/>
        <p:txBody>
          <a:bodyPr/>
          <a:lstStyle/>
          <a:p>
            <a:r>
              <a:rPr lang="en-US" dirty="0"/>
              <a:t>Sound Machine</a:t>
            </a:r>
          </a:p>
        </p:txBody>
      </p:sp>
      <p:sp>
        <p:nvSpPr>
          <p:cNvPr id="6" name="Text Placeholder 2">
            <a:extLst>
              <a:ext uri="{FF2B5EF4-FFF2-40B4-BE49-F238E27FC236}">
                <a16:creationId xmlns:a16="http://schemas.microsoft.com/office/drawing/2014/main" id="{3414590E-E8F6-E9DD-3BBC-19335F0833D7}"/>
              </a:ext>
            </a:extLst>
          </p:cNvPr>
          <p:cNvSpPr>
            <a:spLocks noGrp="1"/>
          </p:cNvSpPr>
          <p:nvPr>
            <p:ph type="body" idx="1"/>
          </p:nvPr>
        </p:nvSpPr>
        <p:spPr>
          <a:xfrm>
            <a:off x="402336" y="1187400"/>
            <a:ext cx="3767328" cy="3416400"/>
          </a:xfrm>
        </p:spPr>
        <p:txBody>
          <a:bodyPr anchor="t"/>
          <a:lstStyle/>
          <a:p>
            <a:r>
              <a:rPr lang="en-US" dirty="0"/>
              <a:t>Remove the RGB LED and resistors.</a:t>
            </a:r>
          </a:p>
          <a:p>
            <a:pPr marL="120650" indent="0">
              <a:buNone/>
            </a:pPr>
            <a:endParaRPr lang="en-US" dirty="0"/>
          </a:p>
          <a:p>
            <a:r>
              <a:rPr lang="en-US" dirty="0"/>
              <a:t>Remove the M-M jumpers from pins 9-11</a:t>
            </a:r>
          </a:p>
          <a:p>
            <a:pPr marL="120650" indent="0">
              <a:buNone/>
            </a:pPr>
            <a:endParaRPr lang="en-US" dirty="0"/>
          </a:p>
          <a:p>
            <a:r>
              <a:rPr lang="en-US" dirty="0"/>
              <a:t>Place a M-M jumper from pin 12 to 10B.</a:t>
            </a:r>
          </a:p>
          <a:p>
            <a:pPr marL="120650" indent="0">
              <a:buNone/>
            </a:pPr>
            <a:endParaRPr lang="en-US" dirty="0"/>
          </a:p>
          <a:p>
            <a:r>
              <a:rPr lang="en-US" dirty="0"/>
              <a:t>Place a 150Ω resistor from 10D to 10F.</a:t>
            </a:r>
          </a:p>
          <a:p>
            <a:pPr marL="120650" indent="0">
              <a:buNone/>
            </a:pPr>
            <a:endParaRPr lang="en-US" dirty="0"/>
          </a:p>
          <a:p>
            <a:r>
              <a:rPr lang="en-US" dirty="0"/>
              <a:t>Insert a speaker to the top ground rail and to 10j.</a:t>
            </a:r>
          </a:p>
          <a:p>
            <a:pPr marL="120650" indent="0">
              <a:buNone/>
            </a:pPr>
            <a:endParaRPr lang="en-US" dirty="0"/>
          </a:p>
        </p:txBody>
      </p:sp>
      <p:pic>
        <p:nvPicPr>
          <p:cNvPr id="8" name="Picture 7" descr="A circuit board with wires&#10;&#10;AI-generated content may be incorrect.">
            <a:extLst>
              <a:ext uri="{FF2B5EF4-FFF2-40B4-BE49-F238E27FC236}">
                <a16:creationId xmlns:a16="http://schemas.microsoft.com/office/drawing/2014/main" id="{78C2D2A5-0332-C5CD-F24D-CA35CBF469EF}"/>
              </a:ext>
            </a:extLst>
          </p:cNvPr>
          <p:cNvPicPr>
            <a:picLocks noChangeAspect="1"/>
          </p:cNvPicPr>
          <p:nvPr/>
        </p:nvPicPr>
        <p:blipFill>
          <a:blip r:embed="rId2"/>
          <a:stretch>
            <a:fillRect/>
          </a:stretch>
        </p:blipFill>
        <p:spPr>
          <a:xfrm>
            <a:off x="4731340" y="0"/>
            <a:ext cx="3025402" cy="5143500"/>
          </a:xfrm>
          <a:prstGeom prst="rect">
            <a:avLst/>
          </a:prstGeom>
        </p:spPr>
      </p:pic>
      <p:sp>
        <p:nvSpPr>
          <p:cNvPr id="3" name="TextBox 2">
            <a:extLst>
              <a:ext uri="{FF2B5EF4-FFF2-40B4-BE49-F238E27FC236}">
                <a16:creationId xmlns:a16="http://schemas.microsoft.com/office/drawing/2014/main" id="{99903492-5943-D506-D7F1-BA19EB8A6489}"/>
              </a:ext>
            </a:extLst>
          </p:cNvPr>
          <p:cNvSpPr txBox="1"/>
          <p:nvPr/>
        </p:nvSpPr>
        <p:spPr>
          <a:xfrm>
            <a:off x="5401492" y="1802674"/>
            <a:ext cx="463588" cy="230832"/>
          </a:xfrm>
          <a:prstGeom prst="rect">
            <a:avLst/>
          </a:prstGeom>
          <a:noFill/>
        </p:spPr>
        <p:txBody>
          <a:bodyPr wrap="none" rtlCol="0">
            <a:spAutoFit/>
          </a:bodyPr>
          <a:lstStyle/>
          <a:p>
            <a:r>
              <a:rPr lang="en-US" sz="900" dirty="0"/>
              <a:t>150Ω</a:t>
            </a:r>
          </a:p>
        </p:txBody>
      </p:sp>
    </p:spTree>
    <p:extLst>
      <p:ext uri="{BB962C8B-B14F-4D97-AF65-F5344CB8AC3E}">
        <p14:creationId xmlns:p14="http://schemas.microsoft.com/office/powerpoint/2010/main" val="41116949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7FFB3-85DD-4730-8089-7426B13CA5BF}"/>
              </a:ext>
            </a:extLst>
          </p:cNvPr>
          <p:cNvSpPr>
            <a:spLocks noGrp="1"/>
          </p:cNvSpPr>
          <p:nvPr>
            <p:ph type="title"/>
          </p:nvPr>
        </p:nvSpPr>
        <p:spPr/>
        <p:txBody>
          <a:bodyPr/>
          <a:lstStyle/>
          <a:p>
            <a:r>
              <a:rPr lang="en-US" dirty="0"/>
              <a:t>The Code</a:t>
            </a:r>
          </a:p>
        </p:txBody>
      </p:sp>
      <p:sp>
        <p:nvSpPr>
          <p:cNvPr id="3" name="Text Placeholder 2">
            <a:extLst>
              <a:ext uri="{FF2B5EF4-FFF2-40B4-BE49-F238E27FC236}">
                <a16:creationId xmlns:a16="http://schemas.microsoft.com/office/drawing/2014/main" id="{864E69AF-F380-474B-89DE-60B0272095FB}"/>
              </a:ext>
            </a:extLst>
          </p:cNvPr>
          <p:cNvSpPr>
            <a:spLocks noGrp="1"/>
          </p:cNvSpPr>
          <p:nvPr>
            <p:ph type="body" idx="1"/>
          </p:nvPr>
        </p:nvSpPr>
        <p:spPr>
          <a:xfrm>
            <a:off x="720000" y="1187400"/>
            <a:ext cx="3852000" cy="3416400"/>
          </a:xfrm>
        </p:spPr>
        <p:txBody>
          <a:bodyPr anchor="t"/>
          <a:lstStyle/>
          <a:p>
            <a:r>
              <a:rPr lang="en-US" dirty="0"/>
              <a:t>Upload “</a:t>
            </a:r>
            <a:r>
              <a:rPr lang="en-US" dirty="0" err="1"/>
              <a:t>fun_with_sound.ino</a:t>
            </a:r>
            <a:r>
              <a:rPr lang="en-US" dirty="0"/>
              <a:t>” </a:t>
            </a:r>
          </a:p>
          <a:p>
            <a:r>
              <a:rPr lang="en-US" dirty="0"/>
              <a:t>Press the button to change the Key.</a:t>
            </a:r>
          </a:p>
          <a:p>
            <a:r>
              <a:rPr lang="en-US" dirty="0"/>
              <a:t>Two volatile integers</a:t>
            </a:r>
          </a:p>
          <a:p>
            <a:pPr lvl="1"/>
            <a:r>
              <a:rPr lang="en-US" dirty="0"/>
              <a:t>Key  - variable used in the </a:t>
            </a:r>
            <a:r>
              <a:rPr lang="en-US" dirty="0" err="1"/>
              <a:t>changeKey</a:t>
            </a:r>
            <a:r>
              <a:rPr lang="en-US" dirty="0"/>
              <a:t> function that is attached to the button interrupt.</a:t>
            </a:r>
          </a:p>
          <a:p>
            <a:pPr lvl="1"/>
            <a:r>
              <a:rPr lang="en-US" dirty="0"/>
              <a:t>Octave Multiplier – variable used in </a:t>
            </a:r>
            <a:r>
              <a:rPr lang="en-US" dirty="0" err="1"/>
              <a:t>changePitch</a:t>
            </a:r>
            <a:r>
              <a:rPr lang="en-US" dirty="0"/>
              <a:t> that is attached to the timer interrupt.</a:t>
            </a:r>
          </a:p>
        </p:txBody>
      </p:sp>
      <p:pic>
        <p:nvPicPr>
          <p:cNvPr id="5" name="Picture 4">
            <a:extLst>
              <a:ext uri="{FF2B5EF4-FFF2-40B4-BE49-F238E27FC236}">
                <a16:creationId xmlns:a16="http://schemas.microsoft.com/office/drawing/2014/main" id="{0FAC74B5-4B79-4C71-90FF-5F1D0CC2301E}"/>
              </a:ext>
            </a:extLst>
          </p:cNvPr>
          <p:cNvPicPr>
            <a:picLocks noChangeAspect="1"/>
          </p:cNvPicPr>
          <p:nvPr/>
        </p:nvPicPr>
        <p:blipFill>
          <a:blip r:embed="rId2"/>
          <a:stretch>
            <a:fillRect/>
          </a:stretch>
        </p:blipFill>
        <p:spPr>
          <a:xfrm>
            <a:off x="4667190" y="0"/>
            <a:ext cx="4120361" cy="5143500"/>
          </a:xfrm>
          <a:prstGeom prst="rect">
            <a:avLst/>
          </a:prstGeom>
        </p:spPr>
      </p:pic>
    </p:spTree>
    <p:extLst>
      <p:ext uri="{BB962C8B-B14F-4D97-AF65-F5344CB8AC3E}">
        <p14:creationId xmlns:p14="http://schemas.microsoft.com/office/powerpoint/2010/main" val="3037287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554303-4DB4-B52C-E77B-3A528BE87D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124749-4505-4927-4037-972928B2A70E}"/>
              </a:ext>
            </a:extLst>
          </p:cNvPr>
          <p:cNvSpPr>
            <a:spLocks noGrp="1"/>
          </p:cNvSpPr>
          <p:nvPr>
            <p:ph type="title"/>
          </p:nvPr>
        </p:nvSpPr>
        <p:spPr/>
        <p:txBody>
          <a:bodyPr/>
          <a:lstStyle/>
          <a:p>
            <a:r>
              <a:rPr lang="en-US" dirty="0"/>
              <a:t>The Code</a:t>
            </a:r>
          </a:p>
        </p:txBody>
      </p:sp>
      <p:sp>
        <p:nvSpPr>
          <p:cNvPr id="3" name="Text Placeholder 2">
            <a:extLst>
              <a:ext uri="{FF2B5EF4-FFF2-40B4-BE49-F238E27FC236}">
                <a16:creationId xmlns:a16="http://schemas.microsoft.com/office/drawing/2014/main" id="{02B9ACF6-E8A1-60A8-B321-58F5E9323FE4}"/>
              </a:ext>
            </a:extLst>
          </p:cNvPr>
          <p:cNvSpPr>
            <a:spLocks noGrp="1"/>
          </p:cNvSpPr>
          <p:nvPr>
            <p:ph type="body" idx="1"/>
          </p:nvPr>
        </p:nvSpPr>
        <p:spPr>
          <a:xfrm>
            <a:off x="720000" y="1187400"/>
            <a:ext cx="3852000" cy="3416400"/>
          </a:xfrm>
        </p:spPr>
        <p:txBody>
          <a:bodyPr anchor="t"/>
          <a:lstStyle/>
          <a:p>
            <a:r>
              <a:rPr lang="en-US" dirty="0"/>
              <a:t>Program starts with Note C which is defined as 65Hz.</a:t>
            </a:r>
          </a:p>
          <a:p>
            <a:r>
              <a:rPr lang="en-US" dirty="0"/>
              <a:t>Every .5 seconds the </a:t>
            </a:r>
            <a:r>
              <a:rPr lang="en-US" dirty="0" err="1"/>
              <a:t>changePitch</a:t>
            </a:r>
            <a:r>
              <a:rPr lang="en-US" dirty="0"/>
              <a:t> function is called. </a:t>
            </a:r>
          </a:p>
          <a:p>
            <a:r>
              <a:rPr lang="en-US" dirty="0" err="1"/>
              <a:t>Octive_multiplier</a:t>
            </a:r>
            <a:r>
              <a:rPr lang="en-US" dirty="0"/>
              <a:t> is set to 1. When </a:t>
            </a:r>
            <a:r>
              <a:rPr lang="en-US" dirty="0" err="1"/>
              <a:t>changePitch</a:t>
            </a:r>
            <a:r>
              <a:rPr lang="en-US" dirty="0"/>
              <a:t> is called it is multiplied by 2. As long as </a:t>
            </a:r>
            <a:r>
              <a:rPr lang="en-US" dirty="0" err="1"/>
              <a:t>octave_multiplier</a:t>
            </a:r>
            <a:r>
              <a:rPr lang="en-US" dirty="0"/>
              <a:t> is less than 16 tone will send out the key times the octave multiplier.</a:t>
            </a:r>
          </a:p>
          <a:p>
            <a:r>
              <a:rPr lang="en-US" dirty="0"/>
              <a:t>So, 2,4,8 will have three octaves. Then the if statement will turn octave multiplier to 1 and you’ll here the base tone. This produces 4 octaves with .5 second intervals.</a:t>
            </a:r>
          </a:p>
        </p:txBody>
      </p:sp>
      <p:pic>
        <p:nvPicPr>
          <p:cNvPr id="6" name="Picture 5">
            <a:extLst>
              <a:ext uri="{FF2B5EF4-FFF2-40B4-BE49-F238E27FC236}">
                <a16:creationId xmlns:a16="http://schemas.microsoft.com/office/drawing/2014/main" id="{885F3FAE-01F7-FF74-C7F8-A3DB0E0D59FE}"/>
              </a:ext>
            </a:extLst>
          </p:cNvPr>
          <p:cNvPicPr>
            <a:picLocks noChangeAspect="1"/>
          </p:cNvPicPr>
          <p:nvPr/>
        </p:nvPicPr>
        <p:blipFill>
          <a:blip r:embed="rId2"/>
          <a:stretch>
            <a:fillRect/>
          </a:stretch>
        </p:blipFill>
        <p:spPr>
          <a:xfrm>
            <a:off x="4572000" y="1113521"/>
            <a:ext cx="4372585" cy="1257475"/>
          </a:xfrm>
          <a:prstGeom prst="rect">
            <a:avLst/>
          </a:prstGeom>
        </p:spPr>
      </p:pic>
    </p:spTree>
    <p:extLst>
      <p:ext uri="{BB962C8B-B14F-4D97-AF65-F5344CB8AC3E}">
        <p14:creationId xmlns:p14="http://schemas.microsoft.com/office/powerpoint/2010/main" val="3412548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23F80-1762-D6C1-E236-5E310D1B7C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96EF73-0DA5-ECE8-FEFC-4FD7DEFAC694}"/>
              </a:ext>
            </a:extLst>
          </p:cNvPr>
          <p:cNvSpPr>
            <a:spLocks noGrp="1"/>
          </p:cNvSpPr>
          <p:nvPr>
            <p:ph type="title"/>
          </p:nvPr>
        </p:nvSpPr>
        <p:spPr/>
        <p:txBody>
          <a:bodyPr/>
          <a:lstStyle/>
          <a:p>
            <a:r>
              <a:rPr lang="en-US" dirty="0"/>
              <a:t>The Code</a:t>
            </a:r>
          </a:p>
        </p:txBody>
      </p:sp>
      <p:sp>
        <p:nvSpPr>
          <p:cNvPr id="3" name="Text Placeholder 2">
            <a:extLst>
              <a:ext uri="{FF2B5EF4-FFF2-40B4-BE49-F238E27FC236}">
                <a16:creationId xmlns:a16="http://schemas.microsoft.com/office/drawing/2014/main" id="{EB0E5A41-B818-CEC0-897A-3601FD306878}"/>
              </a:ext>
            </a:extLst>
          </p:cNvPr>
          <p:cNvSpPr>
            <a:spLocks noGrp="1"/>
          </p:cNvSpPr>
          <p:nvPr>
            <p:ph type="body" idx="1"/>
          </p:nvPr>
        </p:nvSpPr>
        <p:spPr>
          <a:xfrm>
            <a:off x="720000" y="1187400"/>
            <a:ext cx="3852000" cy="3416400"/>
          </a:xfrm>
        </p:spPr>
        <p:txBody>
          <a:bodyPr anchor="t"/>
          <a:lstStyle/>
          <a:p>
            <a:r>
              <a:rPr lang="en-US" dirty="0"/>
              <a:t>Program starts with Note C which is defined as 65Hz.</a:t>
            </a:r>
          </a:p>
          <a:p>
            <a:r>
              <a:rPr lang="en-US" dirty="0"/>
              <a:t>Every time you press the button, Interrupt 0 calls the </a:t>
            </a:r>
            <a:r>
              <a:rPr lang="en-US" dirty="0" err="1"/>
              <a:t>changeKey</a:t>
            </a:r>
            <a:r>
              <a:rPr lang="en-US" dirty="0"/>
              <a:t> function and cycles the base note from C to D to E all the way to B. The next button press turns the key back to C.</a:t>
            </a:r>
          </a:p>
        </p:txBody>
      </p:sp>
      <p:pic>
        <p:nvPicPr>
          <p:cNvPr id="5" name="Picture 4">
            <a:extLst>
              <a:ext uri="{FF2B5EF4-FFF2-40B4-BE49-F238E27FC236}">
                <a16:creationId xmlns:a16="http://schemas.microsoft.com/office/drawing/2014/main" id="{4D7414F8-3212-5FF8-9D29-CFF9586D1506}"/>
              </a:ext>
            </a:extLst>
          </p:cNvPr>
          <p:cNvPicPr>
            <a:picLocks noChangeAspect="1"/>
          </p:cNvPicPr>
          <p:nvPr/>
        </p:nvPicPr>
        <p:blipFill>
          <a:blip r:embed="rId2"/>
          <a:stretch>
            <a:fillRect/>
          </a:stretch>
        </p:blipFill>
        <p:spPr>
          <a:xfrm>
            <a:off x="6236203" y="1756436"/>
            <a:ext cx="2467319" cy="3238952"/>
          </a:xfrm>
          <a:prstGeom prst="rect">
            <a:avLst/>
          </a:prstGeom>
        </p:spPr>
      </p:pic>
      <p:pic>
        <p:nvPicPr>
          <p:cNvPr id="8" name="Picture 7">
            <a:extLst>
              <a:ext uri="{FF2B5EF4-FFF2-40B4-BE49-F238E27FC236}">
                <a16:creationId xmlns:a16="http://schemas.microsoft.com/office/drawing/2014/main" id="{DFF95006-2B72-94FE-ED24-52A33EB737D2}"/>
              </a:ext>
            </a:extLst>
          </p:cNvPr>
          <p:cNvPicPr>
            <a:picLocks noChangeAspect="1"/>
          </p:cNvPicPr>
          <p:nvPr/>
        </p:nvPicPr>
        <p:blipFill>
          <a:blip r:embed="rId3"/>
          <a:stretch>
            <a:fillRect/>
          </a:stretch>
        </p:blipFill>
        <p:spPr>
          <a:xfrm>
            <a:off x="6236203" y="223775"/>
            <a:ext cx="1895740" cy="1448002"/>
          </a:xfrm>
          <a:prstGeom prst="rect">
            <a:avLst/>
          </a:prstGeom>
        </p:spPr>
      </p:pic>
    </p:spTree>
    <p:extLst>
      <p:ext uri="{BB962C8B-B14F-4D97-AF65-F5344CB8AC3E}">
        <p14:creationId xmlns:p14="http://schemas.microsoft.com/office/powerpoint/2010/main" val="32489924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2B91E-0FF2-C8C8-FBBC-8533B9B21F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CAE567-A713-4A7D-86F3-6F2819FC6DF7}"/>
              </a:ext>
            </a:extLst>
          </p:cNvPr>
          <p:cNvSpPr>
            <a:spLocks noGrp="1"/>
          </p:cNvSpPr>
          <p:nvPr>
            <p:ph type="title"/>
          </p:nvPr>
        </p:nvSpPr>
        <p:spPr/>
        <p:txBody>
          <a:bodyPr/>
          <a:lstStyle/>
          <a:p>
            <a:r>
              <a:rPr lang="en-US" dirty="0"/>
              <a:t>Clean up</a:t>
            </a:r>
          </a:p>
        </p:txBody>
      </p:sp>
      <p:sp>
        <p:nvSpPr>
          <p:cNvPr id="3" name="Text Placeholder 2">
            <a:extLst>
              <a:ext uri="{FF2B5EF4-FFF2-40B4-BE49-F238E27FC236}">
                <a16:creationId xmlns:a16="http://schemas.microsoft.com/office/drawing/2014/main" id="{CC621B54-C2D9-8547-9F66-7AD5F83E37D1}"/>
              </a:ext>
            </a:extLst>
          </p:cNvPr>
          <p:cNvSpPr>
            <a:spLocks noGrp="1"/>
          </p:cNvSpPr>
          <p:nvPr>
            <p:ph type="body" idx="1"/>
          </p:nvPr>
        </p:nvSpPr>
        <p:spPr>
          <a:xfrm>
            <a:off x="720000" y="1187400"/>
            <a:ext cx="3852000" cy="3416400"/>
          </a:xfrm>
        </p:spPr>
        <p:txBody>
          <a:bodyPr anchor="t"/>
          <a:lstStyle/>
          <a:p>
            <a:r>
              <a:rPr lang="en-US" dirty="0"/>
              <a:t>Disassemble the breadboard and place all the parts back into the correct bags.</a:t>
            </a:r>
          </a:p>
          <a:p>
            <a:pPr lvl="1"/>
            <a:r>
              <a:rPr lang="en-US" dirty="0"/>
              <a:t>Small parts in the small bag.</a:t>
            </a:r>
          </a:p>
          <a:p>
            <a:pPr lvl="1"/>
            <a:r>
              <a:rPr lang="en-US" dirty="0"/>
              <a:t>Small bag and large parts into the large bag.</a:t>
            </a:r>
          </a:p>
          <a:p>
            <a:r>
              <a:rPr lang="en-US" dirty="0"/>
              <a:t>Turn the kit back into the lab manager.</a:t>
            </a:r>
          </a:p>
        </p:txBody>
      </p:sp>
    </p:spTree>
    <p:extLst>
      <p:ext uri="{BB962C8B-B14F-4D97-AF65-F5344CB8AC3E}">
        <p14:creationId xmlns:p14="http://schemas.microsoft.com/office/powerpoint/2010/main" val="31031533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2A6D0-56EB-49EE-AC70-0F1B9B2EDA30}"/>
              </a:ext>
            </a:extLst>
          </p:cNvPr>
          <p:cNvSpPr>
            <a:spLocks noGrp="1"/>
          </p:cNvSpPr>
          <p:nvPr>
            <p:ph type="title"/>
          </p:nvPr>
        </p:nvSpPr>
        <p:spPr>
          <a:xfrm>
            <a:off x="1771173" y="1372642"/>
            <a:ext cx="5601656" cy="616800"/>
          </a:xfrm>
        </p:spPr>
        <p:txBody>
          <a:bodyPr/>
          <a:lstStyle/>
          <a:p>
            <a:r>
              <a:rPr lang="en-US" dirty="0"/>
              <a:t>PowerPoint and Code</a:t>
            </a:r>
          </a:p>
        </p:txBody>
      </p:sp>
      <p:sp>
        <p:nvSpPr>
          <p:cNvPr id="4" name="Subtitle 3">
            <a:extLst>
              <a:ext uri="{FF2B5EF4-FFF2-40B4-BE49-F238E27FC236}">
                <a16:creationId xmlns:a16="http://schemas.microsoft.com/office/drawing/2014/main" id="{FCE4C0B2-E775-4300-9C1C-B204E2F812E0}"/>
              </a:ext>
            </a:extLst>
          </p:cNvPr>
          <p:cNvSpPr>
            <a:spLocks noGrp="1"/>
          </p:cNvSpPr>
          <p:nvPr>
            <p:ph type="subTitle" idx="1"/>
          </p:nvPr>
        </p:nvSpPr>
        <p:spPr>
          <a:xfrm>
            <a:off x="2323463" y="2168753"/>
            <a:ext cx="4125600" cy="419700"/>
          </a:xfrm>
        </p:spPr>
        <p:txBody>
          <a:bodyPr/>
          <a:lstStyle/>
          <a:p>
            <a:r>
              <a:rPr lang="en-US" dirty="0"/>
              <a:t>Github.com/</a:t>
            </a:r>
            <a:r>
              <a:rPr lang="en-US" dirty="0" err="1"/>
              <a:t>EELabMan</a:t>
            </a:r>
            <a:endParaRPr lang="en-US" dirty="0"/>
          </a:p>
        </p:txBody>
      </p:sp>
      <p:sp>
        <p:nvSpPr>
          <p:cNvPr id="7" name="Subtitle 3">
            <a:extLst>
              <a:ext uri="{FF2B5EF4-FFF2-40B4-BE49-F238E27FC236}">
                <a16:creationId xmlns:a16="http://schemas.microsoft.com/office/drawing/2014/main" id="{613D3C9A-8239-42D6-B021-1869D97AC86F}"/>
              </a:ext>
            </a:extLst>
          </p:cNvPr>
          <p:cNvSpPr txBox="1">
            <a:spLocks/>
          </p:cNvSpPr>
          <p:nvPr/>
        </p:nvSpPr>
        <p:spPr>
          <a:xfrm>
            <a:off x="1413098" y="2944209"/>
            <a:ext cx="5946330" cy="419700"/>
          </a:xfrm>
          <a:prstGeom prst="rect">
            <a:avLst/>
          </a:prstGeom>
          <a:noFill/>
          <a:ln>
            <a:noFill/>
          </a:ln>
        </p:spPr>
        <p:txBody>
          <a:bodyPr spcFirstLastPara="1" wrap="square" lIns="68569" tIns="68569" rIns="68569" bIns="68569" anchor="ctr" anchorCtr="0">
            <a:noAutofit/>
          </a:bodyPr>
          <a:lstStyle>
            <a:defPPr marR="0" lvl="0" algn="l" rtl="0">
              <a:lnSpc>
                <a:spcPct val="100000"/>
              </a:lnSpc>
              <a:spcBef>
                <a:spcPts val="0"/>
              </a:spcBef>
              <a:spcAft>
                <a:spcPts val="0"/>
              </a:spcAft>
            </a:defPPr>
            <a:lvl1pPr marL="457200" marR="0" lvl="0" indent="-317500" algn="ctr" rtl="0" eaLnBrk="1" hangingPunct="1">
              <a:lnSpc>
                <a:spcPct val="100000"/>
              </a:lnSpc>
              <a:spcBef>
                <a:spcPts val="0"/>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1pPr>
            <a:lvl2pPr marL="914400" marR="0" lvl="1" indent="-317500" algn="ctr" rtl="0" eaLnBrk="1" hangingPunct="1">
              <a:lnSpc>
                <a:spcPct val="100000"/>
              </a:lnSpc>
              <a:spcBef>
                <a:spcPts val="0"/>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2pPr>
            <a:lvl3pPr marL="1371600" marR="0" lvl="2"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3pPr>
            <a:lvl4pPr marL="1828800" marR="0" lvl="3"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4pPr>
            <a:lvl5pPr marL="2286000" marR="0" lvl="4"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5pPr>
            <a:lvl6pPr marL="2743200" marR="0" lvl="5"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6pPr>
            <a:lvl7pPr marL="3200400" marR="0" lvl="6"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7pPr>
            <a:lvl8pPr marL="3657600" marR="0" lvl="7" indent="-317500" algn="ctr" rtl="0" eaLnBrk="1" hangingPunct="1">
              <a:lnSpc>
                <a:spcPct val="100000"/>
              </a:lnSpc>
              <a:spcBef>
                <a:spcPts val="2133"/>
              </a:spcBef>
              <a:spcAft>
                <a:spcPts val="0"/>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8pPr>
            <a:lvl9pPr marL="4114800" marR="0" lvl="8" indent="-317500" algn="ctr" rtl="0" eaLnBrk="1" hangingPunct="1">
              <a:lnSpc>
                <a:spcPct val="100000"/>
              </a:lnSpc>
              <a:spcBef>
                <a:spcPts val="2133"/>
              </a:spcBef>
              <a:spcAft>
                <a:spcPts val="2133"/>
              </a:spcAft>
              <a:buClr>
                <a:schemeClr val="dk2"/>
              </a:buClr>
              <a:buSzPts val="1400"/>
              <a:buFont typeface="Source Sans Pro"/>
              <a:buNone/>
              <a:defRPr sz="1867" b="0" i="0" u="none" strike="noStrike" cap="none">
                <a:solidFill>
                  <a:schemeClr val="dk2"/>
                </a:solidFill>
                <a:latin typeface="Source Sans Pro"/>
                <a:ea typeface="Source Sans Pro"/>
                <a:cs typeface="Source Sans Pro"/>
                <a:sym typeface="Source Sans Pro"/>
              </a:defRPr>
            </a:lvl9pPr>
          </a:lstStyle>
          <a:p>
            <a:r>
              <a:rPr lang="en-US" sz="1400" dirty="0"/>
              <a:t>Go To Repositories and find Arduino 10 Hardware and timer interrupts</a:t>
            </a:r>
          </a:p>
        </p:txBody>
      </p:sp>
    </p:spTree>
    <p:extLst>
      <p:ext uri="{BB962C8B-B14F-4D97-AF65-F5344CB8AC3E}">
        <p14:creationId xmlns:p14="http://schemas.microsoft.com/office/powerpoint/2010/main" val="866875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58"/>
          <p:cNvSpPr txBox="1">
            <a:spLocks noGrp="1"/>
          </p:cNvSpPr>
          <p:nvPr>
            <p:ph type="title"/>
          </p:nvPr>
        </p:nvSpPr>
        <p:spPr>
          <a:xfrm>
            <a:off x="2327475" y="1829125"/>
            <a:ext cx="3372600" cy="696900"/>
          </a:xfrm>
          <a:prstGeom prst="rect">
            <a:avLst/>
          </a:prstGeom>
        </p:spPr>
        <p:txBody>
          <a:bodyPr spcFirstLastPara="1" wrap="square" lIns="91425" tIns="91425" rIns="91425" bIns="91425" anchor="ctr" anchorCtr="0">
            <a:noAutofit/>
          </a:bodyPr>
          <a:lstStyle/>
          <a:p>
            <a:r>
              <a:rPr lang="en" dirty="0"/>
              <a:t>Stay tuned</a:t>
            </a:r>
            <a:endParaRPr dirty="0"/>
          </a:p>
        </p:txBody>
      </p:sp>
      <p:sp>
        <p:nvSpPr>
          <p:cNvPr id="1028" name="Google Shape;1028;p58"/>
          <p:cNvSpPr txBox="1">
            <a:spLocks noGrp="1"/>
          </p:cNvSpPr>
          <p:nvPr>
            <p:ph type="subTitle" idx="1"/>
          </p:nvPr>
        </p:nvSpPr>
        <p:spPr>
          <a:xfrm>
            <a:off x="2327463" y="2561613"/>
            <a:ext cx="3759012" cy="954600"/>
          </a:xfrm>
          <a:prstGeom prst="rect">
            <a:avLst/>
          </a:prstGeom>
        </p:spPr>
        <p:txBody>
          <a:bodyPr spcFirstLastPara="1" wrap="square" lIns="91425" tIns="91425" rIns="91425" bIns="91425" anchor="ctr" anchorCtr="0">
            <a:noAutofit/>
          </a:bodyPr>
          <a:lstStyle/>
          <a:p>
            <a:pPr marL="0" indent="0"/>
            <a:r>
              <a:rPr lang="en-US" dirty="0"/>
              <a:t>Arduino 11 we will build a Room Entry Logger and read and write to SD cards!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8F960B-DFF4-9522-D0AB-25D8D78892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BC33E9-DD85-CE34-0330-9EF108338F44}"/>
              </a:ext>
            </a:extLst>
          </p:cNvPr>
          <p:cNvSpPr>
            <a:spLocks noGrp="1"/>
          </p:cNvSpPr>
          <p:nvPr>
            <p:ph type="title"/>
          </p:nvPr>
        </p:nvSpPr>
        <p:spPr>
          <a:xfrm>
            <a:off x="948213" y="105545"/>
            <a:ext cx="1892958" cy="616800"/>
          </a:xfrm>
        </p:spPr>
        <p:txBody>
          <a:bodyPr/>
          <a:lstStyle/>
          <a:p>
            <a:r>
              <a:rPr lang="en-US" dirty="0"/>
              <a:t>Parts</a:t>
            </a:r>
          </a:p>
        </p:txBody>
      </p:sp>
      <p:pic>
        <p:nvPicPr>
          <p:cNvPr id="5" name="Picture 4" descr="A close-up of a computer component&#10;&#10;AI-generated content may be incorrect.">
            <a:extLst>
              <a:ext uri="{FF2B5EF4-FFF2-40B4-BE49-F238E27FC236}">
                <a16:creationId xmlns:a16="http://schemas.microsoft.com/office/drawing/2014/main" id="{4B2C9EBB-AEFF-E6B1-FAB6-39DF8A775527}"/>
              </a:ext>
            </a:extLst>
          </p:cNvPr>
          <p:cNvPicPr>
            <a:picLocks noChangeAspect="1"/>
          </p:cNvPicPr>
          <p:nvPr/>
        </p:nvPicPr>
        <p:blipFill>
          <a:blip r:embed="rId2"/>
          <a:stretch>
            <a:fillRect/>
          </a:stretch>
        </p:blipFill>
        <p:spPr>
          <a:xfrm>
            <a:off x="2640963" y="0"/>
            <a:ext cx="3862074" cy="5143500"/>
          </a:xfrm>
          <a:prstGeom prst="rect">
            <a:avLst/>
          </a:prstGeom>
        </p:spPr>
      </p:pic>
      <p:sp>
        <p:nvSpPr>
          <p:cNvPr id="6" name="Subtitle 3">
            <a:extLst>
              <a:ext uri="{FF2B5EF4-FFF2-40B4-BE49-F238E27FC236}">
                <a16:creationId xmlns:a16="http://schemas.microsoft.com/office/drawing/2014/main" id="{10D3BED9-4B7C-E663-2259-616650FA14D3}"/>
              </a:ext>
            </a:extLst>
          </p:cNvPr>
          <p:cNvSpPr txBox="1">
            <a:spLocks/>
          </p:cNvSpPr>
          <p:nvPr/>
        </p:nvSpPr>
        <p:spPr>
          <a:xfrm>
            <a:off x="3022613" y="204095"/>
            <a:ext cx="1392343"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Arduino Uno</a:t>
            </a:r>
          </a:p>
        </p:txBody>
      </p:sp>
      <p:sp>
        <p:nvSpPr>
          <p:cNvPr id="7" name="Subtitle 3">
            <a:extLst>
              <a:ext uri="{FF2B5EF4-FFF2-40B4-BE49-F238E27FC236}">
                <a16:creationId xmlns:a16="http://schemas.microsoft.com/office/drawing/2014/main" id="{FDE7844C-8E97-3F54-81B4-17256AE4BBA9}"/>
              </a:ext>
            </a:extLst>
          </p:cNvPr>
          <p:cNvSpPr txBox="1">
            <a:spLocks/>
          </p:cNvSpPr>
          <p:nvPr/>
        </p:nvSpPr>
        <p:spPr>
          <a:xfrm>
            <a:off x="5098780" y="817189"/>
            <a:ext cx="1236166"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USB Cable</a:t>
            </a:r>
          </a:p>
        </p:txBody>
      </p:sp>
      <p:sp>
        <p:nvSpPr>
          <p:cNvPr id="8" name="Subtitle 3">
            <a:extLst>
              <a:ext uri="{FF2B5EF4-FFF2-40B4-BE49-F238E27FC236}">
                <a16:creationId xmlns:a16="http://schemas.microsoft.com/office/drawing/2014/main" id="{1FFCA7E8-FD63-4FA7-8FD3-027725C953C0}"/>
              </a:ext>
            </a:extLst>
          </p:cNvPr>
          <p:cNvSpPr txBox="1">
            <a:spLocks/>
          </p:cNvSpPr>
          <p:nvPr/>
        </p:nvSpPr>
        <p:spPr>
          <a:xfrm>
            <a:off x="5331471" y="2473778"/>
            <a:ext cx="1236166"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3 – 220Ω</a:t>
            </a:r>
          </a:p>
        </p:txBody>
      </p:sp>
      <p:sp>
        <p:nvSpPr>
          <p:cNvPr id="4" name="Subtitle 3">
            <a:extLst>
              <a:ext uri="{FF2B5EF4-FFF2-40B4-BE49-F238E27FC236}">
                <a16:creationId xmlns:a16="http://schemas.microsoft.com/office/drawing/2014/main" id="{A92B5CBB-F7C7-90C8-B846-A34564EC4E85}"/>
              </a:ext>
            </a:extLst>
          </p:cNvPr>
          <p:cNvSpPr>
            <a:spLocks noGrp="1"/>
          </p:cNvSpPr>
          <p:nvPr>
            <p:ph type="subTitle" idx="1"/>
          </p:nvPr>
        </p:nvSpPr>
        <p:spPr>
          <a:xfrm>
            <a:off x="3100702" y="1479312"/>
            <a:ext cx="1236166" cy="419700"/>
          </a:xfrm>
        </p:spPr>
        <p:txBody>
          <a:bodyPr/>
          <a:lstStyle/>
          <a:p>
            <a:r>
              <a:rPr lang="en-US" dirty="0"/>
              <a:t>Breadboard</a:t>
            </a:r>
          </a:p>
        </p:txBody>
      </p:sp>
      <p:sp>
        <p:nvSpPr>
          <p:cNvPr id="9" name="Subtitle 3">
            <a:extLst>
              <a:ext uri="{FF2B5EF4-FFF2-40B4-BE49-F238E27FC236}">
                <a16:creationId xmlns:a16="http://schemas.microsoft.com/office/drawing/2014/main" id="{D597FD5C-2CB4-771A-0869-36F3362D2582}"/>
              </a:ext>
            </a:extLst>
          </p:cNvPr>
          <p:cNvSpPr txBox="1">
            <a:spLocks/>
          </p:cNvSpPr>
          <p:nvPr/>
        </p:nvSpPr>
        <p:spPr>
          <a:xfrm>
            <a:off x="4480697" y="2361900"/>
            <a:ext cx="1236166"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150Ω</a:t>
            </a:r>
          </a:p>
        </p:txBody>
      </p:sp>
      <p:sp>
        <p:nvSpPr>
          <p:cNvPr id="10" name="Subtitle 3">
            <a:extLst>
              <a:ext uri="{FF2B5EF4-FFF2-40B4-BE49-F238E27FC236}">
                <a16:creationId xmlns:a16="http://schemas.microsoft.com/office/drawing/2014/main" id="{C6DBB7EA-487C-F016-2091-5F5445CC02DA}"/>
              </a:ext>
            </a:extLst>
          </p:cNvPr>
          <p:cNvSpPr txBox="1">
            <a:spLocks/>
          </p:cNvSpPr>
          <p:nvPr/>
        </p:nvSpPr>
        <p:spPr>
          <a:xfrm>
            <a:off x="4480697" y="2795506"/>
            <a:ext cx="1236166"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1kΩ</a:t>
            </a:r>
          </a:p>
        </p:txBody>
      </p:sp>
      <p:sp>
        <p:nvSpPr>
          <p:cNvPr id="11" name="Subtitle 3">
            <a:extLst>
              <a:ext uri="{FF2B5EF4-FFF2-40B4-BE49-F238E27FC236}">
                <a16:creationId xmlns:a16="http://schemas.microsoft.com/office/drawing/2014/main" id="{36CEABC6-3B4B-0AF5-AF6F-6F5FF6AAF3C5}"/>
              </a:ext>
            </a:extLst>
          </p:cNvPr>
          <p:cNvSpPr txBox="1">
            <a:spLocks/>
          </p:cNvSpPr>
          <p:nvPr/>
        </p:nvSpPr>
        <p:spPr>
          <a:xfrm>
            <a:off x="4460038" y="3215206"/>
            <a:ext cx="1236166"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10kΩ</a:t>
            </a:r>
          </a:p>
        </p:txBody>
      </p:sp>
      <p:sp>
        <p:nvSpPr>
          <p:cNvPr id="12" name="Subtitle 3">
            <a:extLst>
              <a:ext uri="{FF2B5EF4-FFF2-40B4-BE49-F238E27FC236}">
                <a16:creationId xmlns:a16="http://schemas.microsoft.com/office/drawing/2014/main" id="{84BC992D-04B7-C87F-3217-6B2F595DD1B7}"/>
              </a:ext>
            </a:extLst>
          </p:cNvPr>
          <p:cNvSpPr txBox="1">
            <a:spLocks/>
          </p:cNvSpPr>
          <p:nvPr/>
        </p:nvSpPr>
        <p:spPr>
          <a:xfrm>
            <a:off x="4320575" y="3034639"/>
            <a:ext cx="757546"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10uF</a:t>
            </a:r>
          </a:p>
        </p:txBody>
      </p:sp>
      <p:sp>
        <p:nvSpPr>
          <p:cNvPr id="13" name="Subtitle 3">
            <a:extLst>
              <a:ext uri="{FF2B5EF4-FFF2-40B4-BE49-F238E27FC236}">
                <a16:creationId xmlns:a16="http://schemas.microsoft.com/office/drawing/2014/main" id="{8F2B13A4-2A32-DA89-9919-A5F7702994BD}"/>
              </a:ext>
            </a:extLst>
          </p:cNvPr>
          <p:cNvSpPr txBox="1">
            <a:spLocks/>
          </p:cNvSpPr>
          <p:nvPr/>
        </p:nvSpPr>
        <p:spPr>
          <a:xfrm>
            <a:off x="3156877" y="4633517"/>
            <a:ext cx="1516345"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6 – M-M Jumper</a:t>
            </a:r>
          </a:p>
        </p:txBody>
      </p:sp>
      <p:sp>
        <p:nvSpPr>
          <p:cNvPr id="14" name="Subtitle 3">
            <a:extLst>
              <a:ext uri="{FF2B5EF4-FFF2-40B4-BE49-F238E27FC236}">
                <a16:creationId xmlns:a16="http://schemas.microsoft.com/office/drawing/2014/main" id="{74141887-67EF-287A-C27F-C6590827CA30}"/>
              </a:ext>
            </a:extLst>
          </p:cNvPr>
          <p:cNvSpPr txBox="1">
            <a:spLocks/>
          </p:cNvSpPr>
          <p:nvPr/>
        </p:nvSpPr>
        <p:spPr>
          <a:xfrm>
            <a:off x="4986692" y="3533181"/>
            <a:ext cx="1516345"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Speaker</a:t>
            </a:r>
          </a:p>
        </p:txBody>
      </p:sp>
      <p:sp>
        <p:nvSpPr>
          <p:cNvPr id="15" name="Subtitle 3">
            <a:extLst>
              <a:ext uri="{FF2B5EF4-FFF2-40B4-BE49-F238E27FC236}">
                <a16:creationId xmlns:a16="http://schemas.microsoft.com/office/drawing/2014/main" id="{EEF44C4B-8CAC-C942-9BA8-4301ECCD5A3D}"/>
              </a:ext>
            </a:extLst>
          </p:cNvPr>
          <p:cNvSpPr txBox="1">
            <a:spLocks/>
          </p:cNvSpPr>
          <p:nvPr/>
        </p:nvSpPr>
        <p:spPr>
          <a:xfrm>
            <a:off x="3915049" y="2689279"/>
            <a:ext cx="850228"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Button</a:t>
            </a:r>
          </a:p>
        </p:txBody>
      </p:sp>
      <p:sp>
        <p:nvSpPr>
          <p:cNvPr id="16" name="Subtitle 3">
            <a:extLst>
              <a:ext uri="{FF2B5EF4-FFF2-40B4-BE49-F238E27FC236}">
                <a16:creationId xmlns:a16="http://schemas.microsoft.com/office/drawing/2014/main" id="{BB2C3FDC-97F6-3F5C-EC20-9E51B07089E7}"/>
              </a:ext>
            </a:extLst>
          </p:cNvPr>
          <p:cNvSpPr txBox="1">
            <a:spLocks/>
          </p:cNvSpPr>
          <p:nvPr/>
        </p:nvSpPr>
        <p:spPr>
          <a:xfrm>
            <a:off x="3438040" y="3175245"/>
            <a:ext cx="1199422"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RGB LED</a:t>
            </a:r>
          </a:p>
        </p:txBody>
      </p:sp>
      <p:sp>
        <p:nvSpPr>
          <p:cNvPr id="17" name="Subtitle 3">
            <a:extLst>
              <a:ext uri="{FF2B5EF4-FFF2-40B4-BE49-F238E27FC236}">
                <a16:creationId xmlns:a16="http://schemas.microsoft.com/office/drawing/2014/main" id="{06AA1D4E-FB93-3FE3-5659-2658DA211F5D}"/>
              </a:ext>
            </a:extLst>
          </p:cNvPr>
          <p:cNvSpPr txBox="1">
            <a:spLocks/>
          </p:cNvSpPr>
          <p:nvPr/>
        </p:nvSpPr>
        <p:spPr>
          <a:xfrm>
            <a:off x="2662122" y="3082512"/>
            <a:ext cx="1199422"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74HC14</a:t>
            </a:r>
          </a:p>
        </p:txBody>
      </p:sp>
      <p:sp>
        <p:nvSpPr>
          <p:cNvPr id="18" name="Subtitle 3">
            <a:extLst>
              <a:ext uri="{FF2B5EF4-FFF2-40B4-BE49-F238E27FC236}">
                <a16:creationId xmlns:a16="http://schemas.microsoft.com/office/drawing/2014/main" id="{7CEEA2D7-0262-697E-C9C1-2656CE40B24A}"/>
              </a:ext>
            </a:extLst>
          </p:cNvPr>
          <p:cNvSpPr txBox="1">
            <a:spLocks/>
          </p:cNvSpPr>
          <p:nvPr/>
        </p:nvSpPr>
        <p:spPr>
          <a:xfrm>
            <a:off x="710447" y="3488360"/>
            <a:ext cx="2007054" cy="41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2"/>
              </a:buClr>
              <a:buSzPts val="1400"/>
              <a:buFont typeface="Source Sans Pro"/>
              <a:buNone/>
              <a:defRPr sz="1400" b="0" i="0" u="none" strike="noStrike" cap="none">
                <a:solidFill>
                  <a:schemeClr val="dk2"/>
                </a:solidFill>
                <a:latin typeface="Source Sans Pro"/>
                <a:ea typeface="Source Sans Pro"/>
                <a:cs typeface="Source Sans Pro"/>
                <a:sym typeface="Source Sans Pro"/>
              </a:defRPr>
            </a:lvl9pPr>
          </a:lstStyle>
          <a:p>
            <a:r>
              <a:rPr lang="en-US" dirty="0"/>
              <a:t>Breadboard Wires</a:t>
            </a:r>
          </a:p>
          <a:p>
            <a:pPr algn="l">
              <a:buFont typeface="Arial" panose="020B0604020202020204" pitchFamily="34" charset="0"/>
              <a:buChar char="•"/>
            </a:pPr>
            <a:r>
              <a:rPr lang="en-US" dirty="0"/>
              <a:t>2 – Grey 2.1” </a:t>
            </a:r>
          </a:p>
          <a:p>
            <a:pPr algn="l">
              <a:buFont typeface="Arial" panose="020B0604020202020204" pitchFamily="34" charset="0"/>
              <a:buChar char="•"/>
            </a:pPr>
            <a:r>
              <a:rPr lang="en-US" dirty="0"/>
              <a:t>1 – Blue 0.9”</a:t>
            </a:r>
          </a:p>
          <a:p>
            <a:pPr algn="l">
              <a:buFont typeface="Arial" panose="020B0604020202020204" pitchFamily="34" charset="0"/>
              <a:buChar char="•"/>
            </a:pPr>
            <a:r>
              <a:rPr lang="en-US" dirty="0"/>
              <a:t>1 – Grey 0.5”</a:t>
            </a:r>
          </a:p>
          <a:p>
            <a:pPr algn="l">
              <a:buFont typeface="Arial" panose="020B0604020202020204" pitchFamily="34" charset="0"/>
              <a:buChar char="•"/>
            </a:pPr>
            <a:r>
              <a:rPr lang="en-US" dirty="0"/>
              <a:t>5 – Brown 0.4”</a:t>
            </a:r>
          </a:p>
          <a:p>
            <a:pPr algn="l">
              <a:buFont typeface="Arial" panose="020B0604020202020204" pitchFamily="34" charset="0"/>
              <a:buChar char="•"/>
            </a:pPr>
            <a:endParaRPr lang="en-US" dirty="0"/>
          </a:p>
        </p:txBody>
      </p:sp>
    </p:spTree>
    <p:extLst>
      <p:ext uri="{BB962C8B-B14F-4D97-AF65-F5344CB8AC3E}">
        <p14:creationId xmlns:p14="http://schemas.microsoft.com/office/powerpoint/2010/main" val="3682174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1E5F2-26D3-409A-BC52-167BD54087DF}"/>
              </a:ext>
            </a:extLst>
          </p:cNvPr>
          <p:cNvSpPr>
            <a:spLocks noGrp="1"/>
          </p:cNvSpPr>
          <p:nvPr>
            <p:ph type="title"/>
          </p:nvPr>
        </p:nvSpPr>
        <p:spPr/>
        <p:txBody>
          <a:bodyPr/>
          <a:lstStyle/>
          <a:p>
            <a:r>
              <a:rPr lang="en-US" dirty="0"/>
              <a:t>Interrupts</a:t>
            </a:r>
          </a:p>
        </p:txBody>
      </p:sp>
      <p:sp>
        <p:nvSpPr>
          <p:cNvPr id="3" name="Text Placeholder 2">
            <a:extLst>
              <a:ext uri="{FF2B5EF4-FFF2-40B4-BE49-F238E27FC236}">
                <a16:creationId xmlns:a16="http://schemas.microsoft.com/office/drawing/2014/main" id="{854F80EC-0DBE-4174-93B4-EAAE05CD596E}"/>
              </a:ext>
            </a:extLst>
          </p:cNvPr>
          <p:cNvSpPr>
            <a:spLocks noGrp="1"/>
          </p:cNvSpPr>
          <p:nvPr>
            <p:ph type="body" idx="1"/>
          </p:nvPr>
        </p:nvSpPr>
        <p:spPr/>
        <p:txBody>
          <a:bodyPr/>
          <a:lstStyle/>
          <a:p>
            <a:r>
              <a:rPr lang="en-US" b="0" i="0" dirty="0">
                <a:solidFill>
                  <a:schemeClr val="tx1"/>
                </a:solidFill>
                <a:effectLst/>
                <a:latin typeface="Roboto" panose="020B0604020202020204" pitchFamily="2" charset="0"/>
              </a:rPr>
              <a:t>An Interrupt's job is </a:t>
            </a:r>
            <a:r>
              <a:rPr lang="en-US" b="1" i="0" dirty="0">
                <a:solidFill>
                  <a:schemeClr val="tx1"/>
                </a:solidFill>
                <a:effectLst/>
                <a:latin typeface="Roboto" panose="020B0604020202020204" pitchFamily="2" charset="0"/>
              </a:rPr>
              <a:t>to make sure that the processor responds quickly to important events</a:t>
            </a:r>
            <a:r>
              <a:rPr lang="en-US" b="0" i="0" dirty="0">
                <a:solidFill>
                  <a:schemeClr val="tx1"/>
                </a:solidFill>
                <a:effectLst/>
                <a:latin typeface="Roboto" panose="020B0604020202020204" pitchFamily="2" charset="0"/>
              </a:rPr>
              <a:t>. When a certain signal is detected, an Interrupt (as the name suggests) interrupts whatever the processor is doing, and executes some code designed to react to whatever external stimulus is being fed to the Arduino.</a:t>
            </a:r>
            <a:endParaRPr lang="en-US" dirty="0">
              <a:solidFill>
                <a:schemeClr val="tx1"/>
              </a:solidFill>
            </a:endParaRPr>
          </a:p>
        </p:txBody>
      </p:sp>
    </p:spTree>
    <p:extLst>
      <p:ext uri="{BB962C8B-B14F-4D97-AF65-F5344CB8AC3E}">
        <p14:creationId xmlns:p14="http://schemas.microsoft.com/office/powerpoint/2010/main" val="3125305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32"/>
          <p:cNvSpPr txBox="1">
            <a:spLocks noGrp="1"/>
          </p:cNvSpPr>
          <p:nvPr>
            <p:ph type="title"/>
          </p:nvPr>
        </p:nvSpPr>
        <p:spPr>
          <a:xfrm>
            <a:off x="766675" y="1421850"/>
            <a:ext cx="4616100" cy="229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Hardware Interrupts</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33"/>
          <p:cNvSpPr txBox="1">
            <a:spLocks noGrp="1"/>
          </p:cNvSpPr>
          <p:nvPr>
            <p:ph type="title"/>
          </p:nvPr>
        </p:nvSpPr>
        <p:spPr>
          <a:xfrm>
            <a:off x="720000" y="539700"/>
            <a:ext cx="7704000" cy="47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Hardware</a:t>
            </a:r>
            <a:endParaRPr dirty="0"/>
          </a:p>
        </p:txBody>
      </p:sp>
      <p:pic>
        <p:nvPicPr>
          <p:cNvPr id="3" name="Picture 2" descr="Diagram&#10;&#10;Description automatically generated">
            <a:extLst>
              <a:ext uri="{FF2B5EF4-FFF2-40B4-BE49-F238E27FC236}">
                <a16:creationId xmlns:a16="http://schemas.microsoft.com/office/drawing/2014/main" id="{F31BC67C-CCBA-4033-B895-A371D6FBAA91}"/>
              </a:ext>
            </a:extLst>
          </p:cNvPr>
          <p:cNvPicPr>
            <a:picLocks noChangeAspect="1"/>
          </p:cNvPicPr>
          <p:nvPr/>
        </p:nvPicPr>
        <p:blipFill>
          <a:blip r:embed="rId3"/>
          <a:stretch>
            <a:fillRect/>
          </a:stretch>
        </p:blipFill>
        <p:spPr>
          <a:xfrm>
            <a:off x="1926771" y="1106732"/>
            <a:ext cx="4978463" cy="37321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5F6F7-4243-460A-9281-3BEC7DFBDC31}"/>
              </a:ext>
            </a:extLst>
          </p:cNvPr>
          <p:cNvSpPr>
            <a:spLocks noGrp="1"/>
          </p:cNvSpPr>
          <p:nvPr>
            <p:ph type="title"/>
          </p:nvPr>
        </p:nvSpPr>
        <p:spPr/>
        <p:txBody>
          <a:bodyPr/>
          <a:lstStyle/>
          <a:p>
            <a:r>
              <a:rPr lang="en-US" dirty="0"/>
              <a:t>Interrupt Pins on Arduino UNO</a:t>
            </a:r>
          </a:p>
        </p:txBody>
      </p:sp>
      <p:sp>
        <p:nvSpPr>
          <p:cNvPr id="3" name="Text Placeholder 2">
            <a:extLst>
              <a:ext uri="{FF2B5EF4-FFF2-40B4-BE49-F238E27FC236}">
                <a16:creationId xmlns:a16="http://schemas.microsoft.com/office/drawing/2014/main" id="{8FF4C0D1-12A6-48B5-9373-4EDBBAFDF57A}"/>
              </a:ext>
            </a:extLst>
          </p:cNvPr>
          <p:cNvSpPr>
            <a:spLocks noGrp="1"/>
          </p:cNvSpPr>
          <p:nvPr>
            <p:ph type="body" idx="1"/>
          </p:nvPr>
        </p:nvSpPr>
        <p:spPr>
          <a:xfrm>
            <a:off x="720000" y="1187400"/>
            <a:ext cx="2806971" cy="3416400"/>
          </a:xfrm>
        </p:spPr>
        <p:txBody>
          <a:bodyPr/>
          <a:lstStyle/>
          <a:p>
            <a:r>
              <a:rPr lang="en-US" dirty="0"/>
              <a:t>The Uno only has two pins that can act as interrupts.</a:t>
            </a:r>
          </a:p>
          <a:p>
            <a:r>
              <a:rPr lang="en-US" dirty="0"/>
              <a:t>Pin2 = Interrupt 0</a:t>
            </a:r>
          </a:p>
          <a:p>
            <a:r>
              <a:rPr lang="en-US" dirty="0"/>
              <a:t>Pin3 = Interrupt 1</a:t>
            </a:r>
          </a:p>
          <a:p>
            <a:r>
              <a:rPr lang="en-US" dirty="0"/>
              <a:t>The Arduino MEGA has 6 interrupts</a:t>
            </a:r>
          </a:p>
        </p:txBody>
      </p:sp>
      <p:pic>
        <p:nvPicPr>
          <p:cNvPr id="5" name="Picture 4" descr="A picture containing text, electronics, circuit&#10;&#10;Description automatically generated">
            <a:extLst>
              <a:ext uri="{FF2B5EF4-FFF2-40B4-BE49-F238E27FC236}">
                <a16:creationId xmlns:a16="http://schemas.microsoft.com/office/drawing/2014/main" id="{6B506A30-4F10-4767-8CE4-A88C3BA97C7D}"/>
              </a:ext>
            </a:extLst>
          </p:cNvPr>
          <p:cNvPicPr>
            <a:picLocks noChangeAspect="1"/>
          </p:cNvPicPr>
          <p:nvPr/>
        </p:nvPicPr>
        <p:blipFill>
          <a:blip r:embed="rId2"/>
          <a:stretch>
            <a:fillRect/>
          </a:stretch>
        </p:blipFill>
        <p:spPr>
          <a:xfrm>
            <a:off x="3598817" y="1234440"/>
            <a:ext cx="4724598" cy="3637941"/>
          </a:xfrm>
          <a:prstGeom prst="rect">
            <a:avLst/>
          </a:prstGeom>
        </p:spPr>
      </p:pic>
      <p:sp>
        <p:nvSpPr>
          <p:cNvPr id="4" name="Rectangle 3">
            <a:extLst>
              <a:ext uri="{FF2B5EF4-FFF2-40B4-BE49-F238E27FC236}">
                <a16:creationId xmlns:a16="http://schemas.microsoft.com/office/drawing/2014/main" id="{5F965B46-0308-E9A5-EE3A-97B8F2FF3DC4}"/>
              </a:ext>
            </a:extLst>
          </p:cNvPr>
          <p:cNvSpPr/>
          <p:nvPr/>
        </p:nvSpPr>
        <p:spPr>
          <a:xfrm>
            <a:off x="6838406" y="1397726"/>
            <a:ext cx="411480" cy="646611"/>
          </a:xfrm>
          <a:prstGeom prst="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4346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9E07C-F5DB-44C9-8FC3-D722E121D7CA}"/>
              </a:ext>
            </a:extLst>
          </p:cNvPr>
          <p:cNvSpPr>
            <a:spLocks noGrp="1"/>
          </p:cNvSpPr>
          <p:nvPr>
            <p:ph type="title"/>
          </p:nvPr>
        </p:nvSpPr>
        <p:spPr/>
        <p:txBody>
          <a:bodyPr/>
          <a:lstStyle/>
          <a:p>
            <a:r>
              <a:rPr lang="en-US" dirty="0"/>
              <a:t>Debounce</a:t>
            </a:r>
          </a:p>
        </p:txBody>
      </p:sp>
      <p:sp>
        <p:nvSpPr>
          <p:cNvPr id="3" name="Text Placeholder 2">
            <a:extLst>
              <a:ext uri="{FF2B5EF4-FFF2-40B4-BE49-F238E27FC236}">
                <a16:creationId xmlns:a16="http://schemas.microsoft.com/office/drawing/2014/main" id="{D2BD46FB-9539-4341-8C3D-4B1D25D9A145}"/>
              </a:ext>
            </a:extLst>
          </p:cNvPr>
          <p:cNvSpPr>
            <a:spLocks noGrp="1"/>
          </p:cNvSpPr>
          <p:nvPr>
            <p:ph type="body" idx="1"/>
          </p:nvPr>
        </p:nvSpPr>
        <p:spPr>
          <a:xfrm>
            <a:off x="720000" y="1187400"/>
            <a:ext cx="3662589" cy="3416400"/>
          </a:xfrm>
        </p:spPr>
        <p:txBody>
          <a:bodyPr/>
          <a:lstStyle/>
          <a:p>
            <a:r>
              <a:rPr lang="en-US" dirty="0"/>
              <a:t>Buttons and switches are not perfect.</a:t>
            </a:r>
          </a:p>
          <a:p>
            <a:r>
              <a:rPr lang="en-US" dirty="0"/>
              <a:t>When Pressed, they “Bounce” the voltage before setting on their pressed voltage.</a:t>
            </a:r>
          </a:p>
          <a:p>
            <a:r>
              <a:rPr lang="en-US" dirty="0"/>
              <a:t>We will use the 74HC14 Hex Inverting Schmitt trigger IC to ensure the button works correctly.</a:t>
            </a:r>
          </a:p>
          <a:p>
            <a:r>
              <a:rPr lang="en-US" dirty="0"/>
              <a:t>This is the hardware version of a debounced button.</a:t>
            </a:r>
          </a:p>
        </p:txBody>
      </p:sp>
      <p:pic>
        <p:nvPicPr>
          <p:cNvPr id="5" name="Picture 4" descr="Chart&#10;&#10;Description automatically generated">
            <a:extLst>
              <a:ext uri="{FF2B5EF4-FFF2-40B4-BE49-F238E27FC236}">
                <a16:creationId xmlns:a16="http://schemas.microsoft.com/office/drawing/2014/main" id="{B6FF35B1-22EA-4DF4-8002-10F071926E58}"/>
              </a:ext>
            </a:extLst>
          </p:cNvPr>
          <p:cNvPicPr>
            <a:picLocks noChangeAspect="1"/>
          </p:cNvPicPr>
          <p:nvPr/>
        </p:nvPicPr>
        <p:blipFill>
          <a:blip r:embed="rId2"/>
          <a:stretch>
            <a:fillRect/>
          </a:stretch>
        </p:blipFill>
        <p:spPr>
          <a:xfrm>
            <a:off x="4761412" y="360639"/>
            <a:ext cx="3193867" cy="1996167"/>
          </a:xfrm>
          <a:prstGeom prst="rect">
            <a:avLst/>
          </a:prstGeom>
        </p:spPr>
      </p:pic>
      <p:pic>
        <p:nvPicPr>
          <p:cNvPr id="7" name="Picture 6" descr="Diagram, engineering drawing&#10;&#10;Description automatically generated">
            <a:extLst>
              <a:ext uri="{FF2B5EF4-FFF2-40B4-BE49-F238E27FC236}">
                <a16:creationId xmlns:a16="http://schemas.microsoft.com/office/drawing/2014/main" id="{E3DDBC0E-D452-4F5A-BA0A-689C805221E5}"/>
              </a:ext>
            </a:extLst>
          </p:cNvPr>
          <p:cNvPicPr>
            <a:picLocks noChangeAspect="1"/>
          </p:cNvPicPr>
          <p:nvPr/>
        </p:nvPicPr>
        <p:blipFill>
          <a:blip r:embed="rId3"/>
          <a:stretch>
            <a:fillRect/>
          </a:stretch>
        </p:blipFill>
        <p:spPr>
          <a:xfrm>
            <a:off x="4761412" y="2571750"/>
            <a:ext cx="3193867" cy="2512172"/>
          </a:xfrm>
          <a:prstGeom prst="rect">
            <a:avLst/>
          </a:prstGeom>
        </p:spPr>
      </p:pic>
    </p:spTree>
    <p:extLst>
      <p:ext uri="{BB962C8B-B14F-4D97-AF65-F5344CB8AC3E}">
        <p14:creationId xmlns:p14="http://schemas.microsoft.com/office/powerpoint/2010/main" val="4034962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9A6F4-5910-4168-AB3B-9F3A5C864B1E}"/>
              </a:ext>
            </a:extLst>
          </p:cNvPr>
          <p:cNvSpPr>
            <a:spLocks noGrp="1"/>
          </p:cNvSpPr>
          <p:nvPr>
            <p:ph type="title"/>
          </p:nvPr>
        </p:nvSpPr>
        <p:spPr/>
        <p:txBody>
          <a:bodyPr/>
          <a:lstStyle/>
          <a:p>
            <a:r>
              <a:rPr lang="en-US" dirty="0"/>
              <a:t>Button Debounce Schematic</a:t>
            </a:r>
          </a:p>
        </p:txBody>
      </p:sp>
      <p:sp>
        <p:nvSpPr>
          <p:cNvPr id="3" name="Text Placeholder 2">
            <a:extLst>
              <a:ext uri="{FF2B5EF4-FFF2-40B4-BE49-F238E27FC236}">
                <a16:creationId xmlns:a16="http://schemas.microsoft.com/office/drawing/2014/main" id="{F1220C62-3FDC-48F3-BDC3-DA630547D879}"/>
              </a:ext>
            </a:extLst>
          </p:cNvPr>
          <p:cNvSpPr>
            <a:spLocks noGrp="1"/>
          </p:cNvSpPr>
          <p:nvPr>
            <p:ph type="body" idx="1"/>
          </p:nvPr>
        </p:nvSpPr>
        <p:spPr>
          <a:xfrm>
            <a:off x="720000" y="1214846"/>
            <a:ext cx="2948294" cy="3388954"/>
          </a:xfrm>
        </p:spPr>
        <p:txBody>
          <a:bodyPr/>
          <a:lstStyle/>
          <a:p>
            <a:r>
              <a:rPr lang="en-US" dirty="0"/>
              <a:t>Input of inverter is tied to VCC. When button is pressed, the capacitor discharges slowly through resistor. </a:t>
            </a:r>
          </a:p>
          <a:p>
            <a:r>
              <a:rPr lang="en-US" dirty="0"/>
              <a:t>When pin 1 is at a critical voltage the inverter output will go high. </a:t>
            </a:r>
          </a:p>
          <a:p>
            <a:r>
              <a:rPr lang="en-US" dirty="0"/>
              <a:t>Button release is opposite. </a:t>
            </a:r>
          </a:p>
        </p:txBody>
      </p:sp>
      <p:pic>
        <p:nvPicPr>
          <p:cNvPr id="5" name="Picture 4" descr="Diagram, schematic&#10;&#10;Description automatically generated">
            <a:extLst>
              <a:ext uri="{FF2B5EF4-FFF2-40B4-BE49-F238E27FC236}">
                <a16:creationId xmlns:a16="http://schemas.microsoft.com/office/drawing/2014/main" id="{ADD870CD-A804-461E-AF88-6C1F15ABEF41}"/>
              </a:ext>
            </a:extLst>
          </p:cNvPr>
          <p:cNvPicPr>
            <a:picLocks noChangeAspect="1"/>
          </p:cNvPicPr>
          <p:nvPr/>
        </p:nvPicPr>
        <p:blipFill>
          <a:blip r:embed="rId2"/>
          <a:stretch>
            <a:fillRect/>
          </a:stretch>
        </p:blipFill>
        <p:spPr>
          <a:xfrm>
            <a:off x="3668294" y="1637716"/>
            <a:ext cx="4755706" cy="2515768"/>
          </a:xfrm>
          <a:prstGeom prst="rect">
            <a:avLst/>
          </a:prstGeom>
        </p:spPr>
      </p:pic>
    </p:spTree>
    <p:extLst>
      <p:ext uri="{BB962C8B-B14F-4D97-AF65-F5344CB8AC3E}">
        <p14:creationId xmlns:p14="http://schemas.microsoft.com/office/powerpoint/2010/main" val="1183320304"/>
      </p:ext>
    </p:extLst>
  </p:cSld>
  <p:clrMapOvr>
    <a:masterClrMapping/>
  </p:clrMapOvr>
</p:sld>
</file>

<file path=ppt/theme/theme1.xml><?xml version="1.0" encoding="utf-8"?>
<a:theme xmlns:a="http://schemas.openxmlformats.org/drawingml/2006/main" name="Electronic Circuit Style CV by Slidesgo">
  <a:themeElements>
    <a:clrScheme name="Simple Light">
      <a:dk1>
        <a:srgbClr val="FFFFFF"/>
      </a:dk1>
      <a:lt1>
        <a:srgbClr val="040E41"/>
      </a:lt1>
      <a:dk2>
        <a:srgbClr val="EFEFEF"/>
      </a:dk2>
      <a:lt2>
        <a:srgbClr val="303B72"/>
      </a:lt2>
      <a:accent1>
        <a:srgbClr val="F5DE34"/>
      </a:accent1>
      <a:accent2>
        <a:srgbClr val="0152B1"/>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9919</TotalTime>
  <Words>810</Words>
  <Application>Microsoft Office PowerPoint</Application>
  <PresentationFormat>On-screen Show (16:9)</PresentationFormat>
  <Paragraphs>106</Paragraphs>
  <Slides>20</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Josefin Slab Thin</vt:lpstr>
      <vt:lpstr>Source Sans Pro</vt:lpstr>
      <vt:lpstr>Calibri</vt:lpstr>
      <vt:lpstr>Roboto</vt:lpstr>
      <vt:lpstr>Lato</vt:lpstr>
      <vt:lpstr>Montserrat</vt:lpstr>
      <vt:lpstr>Raleway</vt:lpstr>
      <vt:lpstr>Electronic Circuit Style CV by Slidesgo</vt:lpstr>
      <vt:lpstr>Arduino Workshop #10</vt:lpstr>
      <vt:lpstr>PowerPoint and Code</vt:lpstr>
      <vt:lpstr>Parts</vt:lpstr>
      <vt:lpstr>Interrupts</vt:lpstr>
      <vt:lpstr>Hardware Interrupts</vt:lpstr>
      <vt:lpstr>Hardware</vt:lpstr>
      <vt:lpstr>Interrupt Pins on Arduino UNO</vt:lpstr>
      <vt:lpstr>Debounce</vt:lpstr>
      <vt:lpstr>Button Debounce Schematic</vt:lpstr>
      <vt:lpstr>The Circuit</vt:lpstr>
      <vt:lpstr>The Code</vt:lpstr>
      <vt:lpstr>Timer Interrupts</vt:lpstr>
      <vt:lpstr>The Code</vt:lpstr>
      <vt:lpstr>The Code</vt:lpstr>
      <vt:lpstr>Sound Machine</vt:lpstr>
      <vt:lpstr>The Code</vt:lpstr>
      <vt:lpstr>The Code</vt:lpstr>
      <vt:lpstr>The Code</vt:lpstr>
      <vt:lpstr>Clean up</vt:lpstr>
      <vt:lpstr>Stay tuned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 Workshop #11</dc:title>
  <dc:creator>Kelley, Todd W</dc:creator>
  <cp:lastModifiedBy>Kelley, Todd W</cp:lastModifiedBy>
  <cp:revision>21</cp:revision>
  <dcterms:modified xsi:type="dcterms:W3CDTF">2025-09-10T15:14:51Z</dcterms:modified>
</cp:coreProperties>
</file>